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630" r:id="rId2"/>
    <p:sldId id="654" r:id="rId3"/>
    <p:sldId id="632" r:id="rId4"/>
    <p:sldId id="665" r:id="rId5"/>
    <p:sldId id="658" r:id="rId6"/>
    <p:sldId id="670" r:id="rId7"/>
    <p:sldId id="666" r:id="rId8"/>
    <p:sldId id="667" r:id="rId9"/>
    <p:sldId id="668" r:id="rId10"/>
    <p:sldId id="669" r:id="rId11"/>
    <p:sldId id="671" r:id="rId12"/>
    <p:sldId id="636" r:id="rId13"/>
    <p:sldId id="664" r:id="rId14"/>
    <p:sldId id="653" r:id="rId15"/>
    <p:sldId id="657" r:id="rId16"/>
  </p:sldIdLst>
  <p:sldSz cx="17340263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546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AB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393F8A-C914-42BC-8BEF-311186B2761A}" v="12" dt="2025-07-25T17:49:17.026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68"/>
    <p:restoredTop sz="80000"/>
  </p:normalViewPr>
  <p:slideViewPr>
    <p:cSldViewPr snapToGrid="0" snapToObjects="1" showGuides="1">
      <p:cViewPr varScale="1">
        <p:scale>
          <a:sx n="53" d="100"/>
          <a:sy n="53" d="100"/>
        </p:scale>
        <p:origin x="200" y="640"/>
      </p:cViewPr>
      <p:guideLst>
        <p:guide orient="horz" pos="3072"/>
        <p:guide pos="54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kenzie Mabry" userId="wC5zpGcBeF/dXo9LvTWr0ugVTIDpBrI511JU3C9s4SI=" providerId="None" clId="Web-{A6E50D20-F48B-48B1-AF3F-9B069DE8D66C}"/>
    <pc:docChg chg="addSld delSld modSld sldOrd">
      <pc:chgData name="Makenzie Mabry" userId="wC5zpGcBeF/dXo9LvTWr0ugVTIDpBrI511JU3C9s4SI=" providerId="None" clId="Web-{A6E50D20-F48B-48B1-AF3F-9B069DE8D66C}" dt="2025-07-21T16:50:23.305" v="1163" actId="20577"/>
      <pc:docMkLst>
        <pc:docMk/>
      </pc:docMkLst>
      <pc:sldChg chg="addSp delSp modSp del">
        <pc:chgData name="Makenzie Mabry" userId="wC5zpGcBeF/dXo9LvTWr0ugVTIDpBrI511JU3C9s4SI=" providerId="None" clId="Web-{A6E50D20-F48B-48B1-AF3F-9B069DE8D66C}" dt="2025-07-21T15:09:09.861" v="472"/>
        <pc:sldMkLst>
          <pc:docMk/>
          <pc:sldMk cId="0" sldId="271"/>
        </pc:sldMkLst>
      </pc:sldChg>
      <pc:sldChg chg="del">
        <pc:chgData name="Makenzie Mabry" userId="wC5zpGcBeF/dXo9LvTWr0ugVTIDpBrI511JU3C9s4SI=" providerId="None" clId="Web-{A6E50D20-F48B-48B1-AF3F-9B069DE8D66C}" dt="2025-07-21T14:41:35.019" v="97"/>
        <pc:sldMkLst>
          <pc:docMk/>
          <pc:sldMk cId="0" sldId="272"/>
        </pc:sldMkLst>
      </pc:sldChg>
      <pc:sldChg chg="del">
        <pc:chgData name="Makenzie Mabry" userId="wC5zpGcBeF/dXo9LvTWr0ugVTIDpBrI511JU3C9s4SI=" providerId="None" clId="Web-{A6E50D20-F48B-48B1-AF3F-9B069DE8D66C}" dt="2025-07-21T14:41:35.019" v="94"/>
        <pc:sldMkLst>
          <pc:docMk/>
          <pc:sldMk cId="0" sldId="273"/>
        </pc:sldMkLst>
      </pc:sldChg>
      <pc:sldChg chg="addSp delSp modSp">
        <pc:chgData name="Makenzie Mabry" userId="wC5zpGcBeF/dXo9LvTWr0ugVTIDpBrI511JU3C9s4SI=" providerId="None" clId="Web-{A6E50D20-F48B-48B1-AF3F-9B069DE8D66C}" dt="2025-07-21T14:47:18.457" v="102" actId="1076"/>
        <pc:sldMkLst>
          <pc:docMk/>
          <pc:sldMk cId="3595914386" sldId="632"/>
        </pc:sldMkLst>
        <pc:spChg chg="mod">
          <ac:chgData name="Makenzie Mabry" userId="wC5zpGcBeF/dXo9LvTWr0ugVTIDpBrI511JU3C9s4SI=" providerId="None" clId="Web-{A6E50D20-F48B-48B1-AF3F-9B069DE8D66C}" dt="2025-07-21T14:47:18.457" v="102" actId="1076"/>
          <ac:spMkLst>
            <pc:docMk/>
            <pc:sldMk cId="3595914386" sldId="632"/>
            <ac:spMk id="7" creationId="{83F361B5-662F-18A6-0199-35821AAEC2CA}"/>
          </ac:spMkLst>
        </pc:spChg>
        <pc:spChg chg="add mod">
          <ac:chgData name="Makenzie Mabry" userId="wC5zpGcBeF/dXo9LvTWr0ugVTIDpBrI511JU3C9s4SI=" providerId="None" clId="Web-{A6E50D20-F48B-48B1-AF3F-9B069DE8D66C}" dt="2025-07-21T14:39:37.561" v="84" actId="1076"/>
          <ac:spMkLst>
            <pc:docMk/>
            <pc:sldMk cId="3595914386" sldId="632"/>
            <ac:spMk id="9" creationId="{72CCDC77-72E3-E323-EB83-C13D32DD7CC3}"/>
          </ac:spMkLst>
        </pc:spChg>
        <pc:picChg chg="add mod">
          <ac:chgData name="Makenzie Mabry" userId="wC5zpGcBeF/dXo9LvTWr0ugVTIDpBrI511JU3C9s4SI=" providerId="None" clId="Web-{A6E50D20-F48B-48B1-AF3F-9B069DE8D66C}" dt="2025-07-21T14:39:31.373" v="83" actId="1076"/>
          <ac:picMkLst>
            <pc:docMk/>
            <pc:sldMk cId="3595914386" sldId="632"/>
            <ac:picMk id="2" creationId="{FCB8BB23-532B-E8CE-F834-85BCCDDB03A6}"/>
          </ac:picMkLst>
        </pc:picChg>
      </pc:sldChg>
      <pc:sldChg chg="del">
        <pc:chgData name="Makenzie Mabry" userId="wC5zpGcBeF/dXo9LvTWr0ugVTIDpBrI511JU3C9s4SI=" providerId="None" clId="Web-{A6E50D20-F48B-48B1-AF3F-9B069DE8D66C}" dt="2025-07-21T16:33:42.806" v="874"/>
        <pc:sldMkLst>
          <pc:docMk/>
          <pc:sldMk cId="3458931464" sldId="633"/>
        </pc:sldMkLst>
      </pc:sldChg>
      <pc:sldChg chg="del">
        <pc:chgData name="Makenzie Mabry" userId="wC5zpGcBeF/dXo9LvTWr0ugVTIDpBrI511JU3C9s4SI=" providerId="None" clId="Web-{A6E50D20-F48B-48B1-AF3F-9B069DE8D66C}" dt="2025-07-21T14:41:35.019" v="95"/>
        <pc:sldMkLst>
          <pc:docMk/>
          <pc:sldMk cId="3057309565" sldId="634"/>
        </pc:sldMkLst>
      </pc:sldChg>
      <pc:sldChg chg="del">
        <pc:chgData name="Makenzie Mabry" userId="wC5zpGcBeF/dXo9LvTWr0ugVTIDpBrI511JU3C9s4SI=" providerId="None" clId="Web-{A6E50D20-F48B-48B1-AF3F-9B069DE8D66C}" dt="2025-07-21T14:41:35.004" v="93"/>
        <pc:sldMkLst>
          <pc:docMk/>
          <pc:sldMk cId="3223289677" sldId="635"/>
        </pc:sldMkLst>
      </pc:sldChg>
      <pc:sldChg chg="modSp">
        <pc:chgData name="Makenzie Mabry" userId="wC5zpGcBeF/dXo9LvTWr0ugVTIDpBrI511JU3C9s4SI=" providerId="None" clId="Web-{A6E50D20-F48B-48B1-AF3F-9B069DE8D66C}" dt="2025-07-21T16:36:04.701" v="936"/>
        <pc:sldMkLst>
          <pc:docMk/>
          <pc:sldMk cId="2410575311" sldId="636"/>
        </pc:sldMkLst>
        <pc:spChg chg="mod">
          <ac:chgData name="Makenzie Mabry" userId="wC5zpGcBeF/dXo9LvTWr0ugVTIDpBrI511JU3C9s4SI=" providerId="None" clId="Web-{A6E50D20-F48B-48B1-AF3F-9B069DE8D66C}" dt="2025-07-21T16:33:47.103" v="875" actId="20577"/>
          <ac:spMkLst>
            <pc:docMk/>
            <pc:sldMk cId="2410575311" sldId="636"/>
            <ac:spMk id="3" creationId="{109991FE-B64D-B933-D220-ADFC413EBF4F}"/>
          </ac:spMkLst>
        </pc:spChg>
        <pc:graphicFrameChg chg="mod modGraphic">
          <ac:chgData name="Makenzie Mabry" userId="wC5zpGcBeF/dXo9LvTWr0ugVTIDpBrI511JU3C9s4SI=" providerId="None" clId="Web-{A6E50D20-F48B-48B1-AF3F-9B069DE8D66C}" dt="2025-07-21T16:36:04.701" v="936"/>
          <ac:graphicFrameMkLst>
            <pc:docMk/>
            <pc:sldMk cId="2410575311" sldId="636"/>
            <ac:graphicFrameMk id="2" creationId="{8DF8513F-7D48-BF4A-8F3D-974A5E75D004}"/>
          </ac:graphicFrameMkLst>
        </pc:graphicFrameChg>
      </pc:sldChg>
      <pc:sldChg chg="del">
        <pc:chgData name="Makenzie Mabry" userId="wC5zpGcBeF/dXo9LvTWr0ugVTIDpBrI511JU3C9s4SI=" providerId="None" clId="Web-{A6E50D20-F48B-48B1-AF3F-9B069DE8D66C}" dt="2025-07-21T16:33:42.806" v="873"/>
        <pc:sldMkLst>
          <pc:docMk/>
          <pc:sldMk cId="2050048066" sldId="637"/>
        </pc:sldMkLst>
      </pc:sldChg>
      <pc:sldChg chg="addSp delSp">
        <pc:chgData name="Makenzie Mabry" userId="wC5zpGcBeF/dXo9LvTWr0ugVTIDpBrI511JU3C9s4SI=" providerId="None" clId="Web-{A6E50D20-F48B-48B1-AF3F-9B069DE8D66C}" dt="2025-07-21T16:36:41.890" v="940"/>
        <pc:sldMkLst>
          <pc:docMk/>
          <pc:sldMk cId="1723445834" sldId="653"/>
        </pc:sldMkLst>
        <pc:spChg chg="add">
          <ac:chgData name="Makenzie Mabry" userId="wC5zpGcBeF/dXo9LvTWr0ugVTIDpBrI511JU3C9s4SI=" providerId="None" clId="Web-{A6E50D20-F48B-48B1-AF3F-9B069DE8D66C}" dt="2025-07-21T16:36:41.890" v="940"/>
          <ac:spMkLst>
            <pc:docMk/>
            <pc:sldMk cId="1723445834" sldId="653"/>
            <ac:spMk id="8" creationId="{D78AB52C-9F94-1258-2A99-3A0A43E079FD}"/>
          </ac:spMkLst>
        </pc:spChg>
      </pc:sldChg>
      <pc:sldChg chg="addSp delSp modSp">
        <pc:chgData name="Makenzie Mabry" userId="wC5zpGcBeF/dXo9LvTWr0ugVTIDpBrI511JU3C9s4SI=" providerId="None" clId="Web-{A6E50D20-F48B-48B1-AF3F-9B069DE8D66C}" dt="2025-07-21T14:52:45.300" v="266" actId="20577"/>
        <pc:sldMkLst>
          <pc:docMk/>
          <pc:sldMk cId="4079653926" sldId="654"/>
        </pc:sldMkLst>
        <pc:spChg chg="mod">
          <ac:chgData name="Makenzie Mabry" userId="wC5zpGcBeF/dXo9LvTWr0ugVTIDpBrI511JU3C9s4SI=" providerId="None" clId="Web-{A6E50D20-F48B-48B1-AF3F-9B069DE8D66C}" dt="2025-07-21T14:52:45.300" v="266" actId="20577"/>
          <ac:spMkLst>
            <pc:docMk/>
            <pc:sldMk cId="4079653926" sldId="654"/>
            <ac:spMk id="2" creationId="{AEF65827-26FD-3B2D-B1A6-FFC8E6429160}"/>
          </ac:spMkLst>
        </pc:spChg>
        <pc:spChg chg="mod">
          <ac:chgData name="Makenzie Mabry" userId="wC5zpGcBeF/dXo9LvTWr0ugVTIDpBrI511JU3C9s4SI=" providerId="None" clId="Web-{A6E50D20-F48B-48B1-AF3F-9B069DE8D66C}" dt="2025-07-21T14:51:49.235" v="200"/>
          <ac:spMkLst>
            <pc:docMk/>
            <pc:sldMk cId="4079653926" sldId="654"/>
            <ac:spMk id="11" creationId="{39C365EA-ABD9-264F-8CE5-FA25ED5F7F9B}"/>
          </ac:spMkLst>
        </pc:spChg>
        <pc:spChg chg="mod">
          <ac:chgData name="Makenzie Mabry" userId="wC5zpGcBeF/dXo9LvTWr0ugVTIDpBrI511JU3C9s4SI=" providerId="None" clId="Web-{A6E50D20-F48B-48B1-AF3F-9B069DE8D66C}" dt="2025-07-21T14:51:45.922" v="199" actId="1076"/>
          <ac:spMkLst>
            <pc:docMk/>
            <pc:sldMk cId="4079653926" sldId="654"/>
            <ac:spMk id="12" creationId="{7AB129D0-1E6B-0148-8158-5FA43C8E78FC}"/>
          </ac:spMkLst>
        </pc:spChg>
        <pc:spChg chg="add mod">
          <ac:chgData name="Makenzie Mabry" userId="wC5zpGcBeF/dXo9LvTWr0ugVTIDpBrI511JU3C9s4SI=" providerId="None" clId="Web-{A6E50D20-F48B-48B1-AF3F-9B069DE8D66C}" dt="2025-07-21T14:51:39.438" v="198" actId="1076"/>
          <ac:spMkLst>
            <pc:docMk/>
            <pc:sldMk cId="4079653926" sldId="654"/>
            <ac:spMk id="16" creationId="{F0663150-0292-EB08-54CB-79FAFD9BE6DA}"/>
          </ac:spMkLst>
        </pc:spChg>
        <pc:grpChg chg="mod">
          <ac:chgData name="Makenzie Mabry" userId="wC5zpGcBeF/dXo9LvTWr0ugVTIDpBrI511JU3C9s4SI=" providerId="None" clId="Web-{A6E50D20-F48B-48B1-AF3F-9B069DE8D66C}" dt="2025-07-21T14:48:36.164" v="130" actId="1076"/>
          <ac:grpSpMkLst>
            <pc:docMk/>
            <pc:sldMk cId="4079653926" sldId="654"/>
            <ac:grpSpMk id="10" creationId="{A79F4E65-B242-5D4A-9298-57D6D10AE99B}"/>
          </ac:grpSpMkLst>
        </pc:grpChg>
      </pc:sldChg>
      <pc:sldChg chg="del">
        <pc:chgData name="Makenzie Mabry" userId="wC5zpGcBeF/dXo9LvTWr0ugVTIDpBrI511JU3C9s4SI=" providerId="None" clId="Web-{A6E50D20-F48B-48B1-AF3F-9B069DE8D66C}" dt="2025-07-21T14:41:35.019" v="96"/>
        <pc:sldMkLst>
          <pc:docMk/>
          <pc:sldMk cId="311667845" sldId="655"/>
        </pc:sldMkLst>
      </pc:sldChg>
      <pc:sldChg chg="del">
        <pc:chgData name="Makenzie Mabry" userId="wC5zpGcBeF/dXo9LvTWr0ugVTIDpBrI511JU3C9s4SI=" providerId="None" clId="Web-{A6E50D20-F48B-48B1-AF3F-9B069DE8D66C}" dt="2025-07-21T14:41:35.004" v="92"/>
        <pc:sldMkLst>
          <pc:docMk/>
          <pc:sldMk cId="366947801" sldId="656"/>
        </pc:sldMkLst>
      </pc:sldChg>
      <pc:sldChg chg="addSp delSp modSp">
        <pc:chgData name="Makenzie Mabry" userId="wC5zpGcBeF/dXo9LvTWr0ugVTIDpBrI511JU3C9s4SI=" providerId="None" clId="Web-{A6E50D20-F48B-48B1-AF3F-9B069DE8D66C}" dt="2025-07-21T16:50:23.305" v="1163" actId="20577"/>
        <pc:sldMkLst>
          <pc:docMk/>
          <pc:sldMk cId="1218406933" sldId="657"/>
        </pc:sldMkLst>
        <pc:spChg chg="mod">
          <ac:chgData name="Makenzie Mabry" userId="wC5zpGcBeF/dXo9LvTWr0ugVTIDpBrI511JU3C9s4SI=" providerId="None" clId="Web-{A6E50D20-F48B-48B1-AF3F-9B069DE8D66C}" dt="2025-07-21T16:48:07.176" v="1034" actId="1076"/>
          <ac:spMkLst>
            <pc:docMk/>
            <pc:sldMk cId="1218406933" sldId="657"/>
            <ac:spMk id="2" creationId="{E04C0610-A27D-E686-1845-0FCF88C43C5B}"/>
          </ac:spMkLst>
        </pc:spChg>
        <pc:spChg chg="mod">
          <ac:chgData name="Makenzie Mabry" userId="wC5zpGcBeF/dXo9LvTWr0ugVTIDpBrI511JU3C9s4SI=" providerId="None" clId="Web-{A6E50D20-F48B-48B1-AF3F-9B069DE8D66C}" dt="2025-07-21T16:50:23.305" v="1163" actId="20577"/>
          <ac:spMkLst>
            <pc:docMk/>
            <pc:sldMk cId="1218406933" sldId="657"/>
            <ac:spMk id="3" creationId="{7B10C2B6-2705-0075-D0EC-791225B7550E}"/>
          </ac:spMkLst>
        </pc:spChg>
        <pc:picChg chg="add mod">
          <ac:chgData name="Makenzie Mabry" userId="wC5zpGcBeF/dXo9LvTWr0ugVTIDpBrI511JU3C9s4SI=" providerId="None" clId="Web-{A6E50D20-F48B-48B1-AF3F-9B069DE8D66C}" dt="2025-07-21T16:50:10.367" v="1157" actId="1076"/>
          <ac:picMkLst>
            <pc:docMk/>
            <pc:sldMk cId="1218406933" sldId="657"/>
            <ac:picMk id="6" creationId="{20DF4892-7AE5-F3C7-7BFB-5118F94867FB}"/>
          </ac:picMkLst>
        </pc:picChg>
        <pc:picChg chg="add mod">
          <ac:chgData name="Makenzie Mabry" userId="wC5zpGcBeF/dXo9LvTWr0ugVTIDpBrI511JU3C9s4SI=" providerId="None" clId="Web-{A6E50D20-F48B-48B1-AF3F-9B069DE8D66C}" dt="2025-07-21T16:50:08.867" v="1156" actId="1076"/>
          <ac:picMkLst>
            <pc:docMk/>
            <pc:sldMk cId="1218406933" sldId="657"/>
            <ac:picMk id="7" creationId="{59055E32-2910-5BB1-7FB6-D10BA3A884F7}"/>
          </ac:picMkLst>
        </pc:picChg>
        <pc:picChg chg="add mod">
          <ac:chgData name="Makenzie Mabry" userId="wC5zpGcBeF/dXo9LvTWr0ugVTIDpBrI511JU3C9s4SI=" providerId="None" clId="Web-{A6E50D20-F48B-48B1-AF3F-9B069DE8D66C}" dt="2025-07-21T16:50:15.836" v="1159" actId="1076"/>
          <ac:picMkLst>
            <pc:docMk/>
            <pc:sldMk cId="1218406933" sldId="657"/>
            <ac:picMk id="8" creationId="{42399598-C2D7-40F7-4AF6-62AC5EABE4DB}"/>
          </ac:picMkLst>
        </pc:picChg>
        <pc:picChg chg="add mod">
          <ac:chgData name="Makenzie Mabry" userId="wC5zpGcBeF/dXo9LvTWr0ugVTIDpBrI511JU3C9s4SI=" providerId="None" clId="Web-{A6E50D20-F48B-48B1-AF3F-9B069DE8D66C}" dt="2025-07-21T16:50:07.585" v="1155" actId="1076"/>
          <ac:picMkLst>
            <pc:docMk/>
            <pc:sldMk cId="1218406933" sldId="657"/>
            <ac:picMk id="9" creationId="{CE3D0B25-4234-3C59-0A06-BCAADD07A4C1}"/>
          </ac:picMkLst>
        </pc:picChg>
      </pc:sldChg>
      <pc:sldChg chg="addSp delSp modSp">
        <pc:chgData name="Makenzie Mabry" userId="wC5zpGcBeF/dXo9LvTWr0ugVTIDpBrI511JU3C9s4SI=" providerId="None" clId="Web-{A6E50D20-F48B-48B1-AF3F-9B069DE8D66C}" dt="2025-07-21T15:24:12.184" v="610" actId="14100"/>
        <pc:sldMkLst>
          <pc:docMk/>
          <pc:sldMk cId="1691211293" sldId="658"/>
        </pc:sldMkLst>
        <pc:spChg chg="mod">
          <ac:chgData name="Makenzie Mabry" userId="wC5zpGcBeF/dXo9LvTWr0ugVTIDpBrI511JU3C9s4SI=" providerId="None" clId="Web-{A6E50D20-F48B-48B1-AF3F-9B069DE8D66C}" dt="2025-07-21T15:22:57.946" v="602" actId="20577"/>
          <ac:spMkLst>
            <pc:docMk/>
            <pc:sldMk cId="1691211293" sldId="658"/>
            <ac:spMk id="5" creationId="{1E1D8366-9642-9430-B140-CD7EF8796ED0}"/>
          </ac:spMkLst>
        </pc:spChg>
        <pc:spChg chg="add">
          <ac:chgData name="Makenzie Mabry" userId="wC5zpGcBeF/dXo9LvTWr0ugVTIDpBrI511JU3C9s4SI=" providerId="None" clId="Web-{A6E50D20-F48B-48B1-AF3F-9B069DE8D66C}" dt="2025-07-21T15:04:35.708" v="336"/>
          <ac:spMkLst>
            <pc:docMk/>
            <pc:sldMk cId="1691211293" sldId="658"/>
            <ac:spMk id="7" creationId="{515BDE70-4B61-D53B-2FF1-25C98585B6D4}"/>
          </ac:spMkLst>
        </pc:spChg>
        <pc:picChg chg="add mod modCrop">
          <ac:chgData name="Makenzie Mabry" userId="wC5zpGcBeF/dXo9LvTWr0ugVTIDpBrI511JU3C9s4SI=" providerId="None" clId="Web-{A6E50D20-F48B-48B1-AF3F-9B069DE8D66C}" dt="2025-07-21T15:24:12.184" v="610" actId="14100"/>
          <ac:picMkLst>
            <pc:docMk/>
            <pc:sldMk cId="1691211293" sldId="658"/>
            <ac:picMk id="10" creationId="{7DDE1E73-3774-6447-3626-7B2243F14ABE}"/>
          </ac:picMkLst>
        </pc:picChg>
      </pc:sldChg>
      <pc:sldChg chg="del ord">
        <pc:chgData name="Makenzie Mabry" userId="wC5zpGcBeF/dXo9LvTWr0ugVTIDpBrI511JU3C9s4SI=" providerId="None" clId="Web-{A6E50D20-F48B-48B1-AF3F-9B069DE8D66C}" dt="2025-07-21T15:29:34.386" v="767"/>
        <pc:sldMkLst>
          <pc:docMk/>
          <pc:sldMk cId="727237573" sldId="659"/>
        </pc:sldMkLst>
      </pc:sldChg>
      <pc:sldChg chg="delSp modSp del">
        <pc:chgData name="Makenzie Mabry" userId="wC5zpGcBeF/dXo9LvTWr0ugVTIDpBrI511JU3C9s4SI=" providerId="None" clId="Web-{A6E50D20-F48B-48B1-AF3F-9B069DE8D66C}" dt="2025-07-21T16:33:32.978" v="872"/>
        <pc:sldMkLst>
          <pc:docMk/>
          <pc:sldMk cId="2126366477" sldId="661"/>
        </pc:sldMkLst>
      </pc:sldChg>
      <pc:sldChg chg="addSp delSp add del">
        <pc:chgData name="Makenzie Mabry" userId="wC5zpGcBeF/dXo9LvTWr0ugVTIDpBrI511JU3C9s4SI=" providerId="None" clId="Web-{A6E50D20-F48B-48B1-AF3F-9B069DE8D66C}" dt="2025-07-21T16:38:08.221" v="966"/>
        <pc:sldMkLst>
          <pc:docMk/>
          <pc:sldMk cId="789559394" sldId="662"/>
        </pc:sldMkLst>
      </pc:sldChg>
      <pc:sldChg chg="del ord">
        <pc:chgData name="Makenzie Mabry" userId="wC5zpGcBeF/dXo9LvTWr0ugVTIDpBrI511JU3C9s4SI=" providerId="None" clId="Web-{A6E50D20-F48B-48B1-AF3F-9B069DE8D66C}" dt="2025-07-21T16:33:00.774" v="869"/>
        <pc:sldMkLst>
          <pc:docMk/>
          <pc:sldMk cId="2957813305" sldId="663"/>
        </pc:sldMkLst>
      </pc:sldChg>
      <pc:sldChg chg="addSp delSp modSp">
        <pc:chgData name="Makenzie Mabry" userId="wC5zpGcBeF/dXo9LvTWr0ugVTIDpBrI511JU3C9s4SI=" providerId="None" clId="Web-{A6E50D20-F48B-48B1-AF3F-9B069DE8D66C}" dt="2025-07-21T16:38:27.409" v="983" actId="1076"/>
        <pc:sldMkLst>
          <pc:docMk/>
          <pc:sldMk cId="4104028549" sldId="664"/>
        </pc:sldMkLst>
        <pc:spChg chg="mod">
          <ac:chgData name="Makenzie Mabry" userId="wC5zpGcBeF/dXo9LvTWr0ugVTIDpBrI511JU3C9s4SI=" providerId="None" clId="Web-{A6E50D20-F48B-48B1-AF3F-9B069DE8D66C}" dt="2025-07-21T16:38:27.409" v="983" actId="1076"/>
          <ac:spMkLst>
            <pc:docMk/>
            <pc:sldMk cId="4104028549" sldId="664"/>
            <ac:spMk id="10" creationId="{D5120994-42AE-13CA-7783-3EEF1385C2F7}"/>
          </ac:spMkLst>
        </pc:spChg>
        <pc:spChg chg="add">
          <ac:chgData name="Makenzie Mabry" userId="wC5zpGcBeF/dXo9LvTWr0ugVTIDpBrI511JU3C9s4SI=" providerId="None" clId="Web-{A6E50D20-F48B-48B1-AF3F-9B069DE8D66C}" dt="2025-07-21T16:36:15.608" v="938"/>
          <ac:spMkLst>
            <pc:docMk/>
            <pc:sldMk cId="4104028549" sldId="664"/>
            <ac:spMk id="12" creationId="{BA38B5EE-59DF-CDFA-522E-43B73E94A6BC}"/>
          </ac:spMkLst>
        </pc:spChg>
      </pc:sldChg>
      <pc:sldChg chg="addSp delSp modSp add replId">
        <pc:chgData name="Makenzie Mabry" userId="wC5zpGcBeF/dXo9LvTWr0ugVTIDpBrI511JU3C9s4SI=" providerId="None" clId="Web-{A6E50D20-F48B-48B1-AF3F-9B069DE8D66C}" dt="2025-07-21T14:47:35.880" v="109"/>
        <pc:sldMkLst>
          <pc:docMk/>
          <pc:sldMk cId="2537882568" sldId="665"/>
        </pc:sldMkLst>
        <pc:spChg chg="mod">
          <ac:chgData name="Makenzie Mabry" userId="wC5zpGcBeF/dXo9LvTWr0ugVTIDpBrI511JU3C9s4SI=" providerId="None" clId="Web-{A6E50D20-F48B-48B1-AF3F-9B069DE8D66C}" dt="2025-07-21T14:39:49.249" v="88" actId="20577"/>
          <ac:spMkLst>
            <pc:docMk/>
            <pc:sldMk cId="2537882568" sldId="665"/>
            <ac:spMk id="5" creationId="{ED9F3A3B-FE49-95B6-F4A5-B702AD2F0679}"/>
          </ac:spMkLst>
        </pc:spChg>
        <pc:spChg chg="add">
          <ac:chgData name="Makenzie Mabry" userId="wC5zpGcBeF/dXo9LvTWr0ugVTIDpBrI511JU3C9s4SI=" providerId="None" clId="Web-{A6E50D20-F48B-48B1-AF3F-9B069DE8D66C}" dt="2025-07-21T14:47:35.880" v="109"/>
          <ac:spMkLst>
            <pc:docMk/>
            <pc:sldMk cId="2537882568" sldId="665"/>
            <ac:spMk id="9" creationId="{74EE4C6C-8E61-C4BA-0A86-7907C8ABABF1}"/>
          </ac:spMkLst>
        </pc:spChg>
      </pc:sldChg>
      <pc:sldChg chg="addSp delSp modSp add replId">
        <pc:chgData name="Makenzie Mabry" userId="wC5zpGcBeF/dXo9LvTWr0ugVTIDpBrI511JU3C9s4SI=" providerId="None" clId="Web-{A6E50D20-F48B-48B1-AF3F-9B069DE8D66C}" dt="2025-07-21T16:32:54.008" v="868" actId="20577"/>
        <pc:sldMkLst>
          <pc:docMk/>
          <pc:sldMk cId="1260765897" sldId="666"/>
        </pc:sldMkLst>
        <pc:spChg chg="mod">
          <ac:chgData name="Makenzie Mabry" userId="wC5zpGcBeF/dXo9LvTWr0ugVTIDpBrI511JU3C9s4SI=" providerId="None" clId="Web-{A6E50D20-F48B-48B1-AF3F-9B069DE8D66C}" dt="2025-07-21T16:32:54.008" v="868" actId="20577"/>
          <ac:spMkLst>
            <pc:docMk/>
            <pc:sldMk cId="1260765897" sldId="666"/>
            <ac:spMk id="5" creationId="{85CA904A-6231-EA29-5EBA-3215BC1BA1FB}"/>
          </ac:spMkLst>
        </pc:spChg>
        <pc:picChg chg="add mod modCrop">
          <ac:chgData name="Makenzie Mabry" userId="wC5zpGcBeF/dXo9LvTWr0ugVTIDpBrI511JU3C9s4SI=" providerId="None" clId="Web-{A6E50D20-F48B-48B1-AF3F-9B069DE8D66C}" dt="2025-07-21T15:10:46.459" v="490" actId="1076"/>
          <ac:picMkLst>
            <pc:docMk/>
            <pc:sldMk cId="1260765897" sldId="666"/>
            <ac:picMk id="2" creationId="{12A35CA8-B575-F77C-F777-2EF0DCD14D29}"/>
          </ac:picMkLst>
        </pc:picChg>
      </pc:sldChg>
      <pc:sldChg chg="addSp delSp modSp new">
        <pc:chgData name="Makenzie Mabry" userId="wC5zpGcBeF/dXo9LvTWr0ugVTIDpBrI511JU3C9s4SI=" providerId="None" clId="Web-{A6E50D20-F48B-48B1-AF3F-9B069DE8D66C}" dt="2025-07-21T15:10:56.475" v="493" actId="1076"/>
        <pc:sldMkLst>
          <pc:docMk/>
          <pc:sldMk cId="1866637510" sldId="667"/>
        </pc:sldMkLst>
        <pc:spChg chg="add">
          <ac:chgData name="Makenzie Mabry" userId="wC5zpGcBeF/dXo9LvTWr0ugVTIDpBrI511JU3C9s4SI=" providerId="None" clId="Web-{A6E50D20-F48B-48B1-AF3F-9B069DE8D66C}" dt="2025-07-21T15:10:31.974" v="488"/>
          <ac:spMkLst>
            <pc:docMk/>
            <pc:sldMk cId="1866637510" sldId="667"/>
            <ac:spMk id="5" creationId="{1CF6AB6D-FDF5-B24D-557D-0E4C040FE969}"/>
          </ac:spMkLst>
        </pc:spChg>
        <pc:picChg chg="add mod">
          <ac:chgData name="Makenzie Mabry" userId="wC5zpGcBeF/dXo9LvTWr0ugVTIDpBrI511JU3C9s4SI=" providerId="None" clId="Web-{A6E50D20-F48B-48B1-AF3F-9B069DE8D66C}" dt="2025-07-21T15:10:56.475" v="493" actId="1076"/>
          <ac:picMkLst>
            <pc:docMk/>
            <pc:sldMk cId="1866637510" sldId="667"/>
            <ac:picMk id="3" creationId="{4472ED55-87B4-7C95-8694-FE4D216F5963}"/>
          </ac:picMkLst>
        </pc:picChg>
      </pc:sldChg>
      <pc:sldChg chg="addSp delSp modSp add ord replId">
        <pc:chgData name="Makenzie Mabry" userId="wC5zpGcBeF/dXo9LvTWr0ugVTIDpBrI511JU3C9s4SI=" providerId="None" clId="Web-{A6E50D20-F48B-48B1-AF3F-9B069DE8D66C}" dt="2025-07-21T15:17:47.775" v="524" actId="1076"/>
        <pc:sldMkLst>
          <pc:docMk/>
          <pc:sldMk cId="2345033847" sldId="668"/>
        </pc:sldMkLst>
        <pc:spChg chg="mod">
          <ac:chgData name="Makenzie Mabry" userId="wC5zpGcBeF/dXo9LvTWr0ugVTIDpBrI511JU3C9s4SI=" providerId="None" clId="Web-{A6E50D20-F48B-48B1-AF3F-9B069DE8D66C}" dt="2025-07-21T15:11:20.836" v="498" actId="20577"/>
          <ac:spMkLst>
            <pc:docMk/>
            <pc:sldMk cId="2345033847" sldId="668"/>
            <ac:spMk id="5" creationId="{7DD2F797-3C41-CA40-DF97-A501135C9E0D}"/>
          </ac:spMkLst>
        </pc:spChg>
        <pc:picChg chg="add mod">
          <ac:chgData name="Makenzie Mabry" userId="wC5zpGcBeF/dXo9LvTWr0ugVTIDpBrI511JU3C9s4SI=" providerId="None" clId="Web-{A6E50D20-F48B-48B1-AF3F-9B069DE8D66C}" dt="2025-07-21T15:17:44.775" v="523" actId="1076"/>
          <ac:picMkLst>
            <pc:docMk/>
            <pc:sldMk cId="2345033847" sldId="668"/>
            <ac:picMk id="3" creationId="{7A2CD991-411D-8DA9-E5F1-09DB8B03D2DF}"/>
          </ac:picMkLst>
        </pc:picChg>
        <pc:picChg chg="add mod modCrop">
          <ac:chgData name="Makenzie Mabry" userId="wC5zpGcBeF/dXo9LvTWr0ugVTIDpBrI511JU3C9s4SI=" providerId="None" clId="Web-{A6E50D20-F48B-48B1-AF3F-9B069DE8D66C}" dt="2025-07-21T15:17:47.775" v="524" actId="1076"/>
          <ac:picMkLst>
            <pc:docMk/>
            <pc:sldMk cId="2345033847" sldId="668"/>
            <ac:picMk id="4" creationId="{B590B5DD-DE86-ACEF-C016-AC8C4CBEF307}"/>
          </ac:picMkLst>
        </pc:picChg>
      </pc:sldChg>
      <pc:sldChg chg="addSp delSp modSp add replId">
        <pc:chgData name="Makenzie Mabry" userId="wC5zpGcBeF/dXo9LvTWr0ugVTIDpBrI511JU3C9s4SI=" providerId="None" clId="Web-{A6E50D20-F48B-48B1-AF3F-9B069DE8D66C}" dt="2025-07-21T15:17:17.618" v="519" actId="1076"/>
        <pc:sldMkLst>
          <pc:docMk/>
          <pc:sldMk cId="2021003335" sldId="669"/>
        </pc:sldMkLst>
        <pc:spChg chg="mod">
          <ac:chgData name="Makenzie Mabry" userId="wC5zpGcBeF/dXo9LvTWr0ugVTIDpBrI511JU3C9s4SI=" providerId="None" clId="Web-{A6E50D20-F48B-48B1-AF3F-9B069DE8D66C}" dt="2025-07-21T15:13:23.326" v="510" actId="20577"/>
          <ac:spMkLst>
            <pc:docMk/>
            <pc:sldMk cId="2021003335" sldId="669"/>
            <ac:spMk id="5" creationId="{6D10FA50-2B6F-D37E-BDD9-B09E3D584809}"/>
          </ac:spMkLst>
        </pc:spChg>
        <pc:picChg chg="add mod modCrop">
          <ac:chgData name="Makenzie Mabry" userId="wC5zpGcBeF/dXo9LvTWr0ugVTIDpBrI511JU3C9s4SI=" providerId="None" clId="Web-{A6E50D20-F48B-48B1-AF3F-9B069DE8D66C}" dt="2025-07-21T15:17:17.618" v="519" actId="1076"/>
          <ac:picMkLst>
            <pc:docMk/>
            <pc:sldMk cId="2021003335" sldId="669"/>
            <ac:picMk id="2" creationId="{0C92834F-F866-0CB8-02E1-72DA7B6377D2}"/>
          </ac:picMkLst>
        </pc:picChg>
      </pc:sldChg>
      <pc:sldChg chg="modSp add del replId">
        <pc:chgData name="Makenzie Mabry" userId="wC5zpGcBeF/dXo9LvTWr0ugVTIDpBrI511JU3C9s4SI=" providerId="None" clId="Web-{A6E50D20-F48B-48B1-AF3F-9B069DE8D66C}" dt="2025-07-21T15:24:39.747" v="615"/>
        <pc:sldMkLst>
          <pc:docMk/>
          <pc:sldMk cId="1010772458" sldId="670"/>
        </pc:sldMkLst>
      </pc:sldChg>
      <pc:sldChg chg="addSp delSp modSp new">
        <pc:chgData name="Makenzie Mabry" userId="wC5zpGcBeF/dXo9LvTWr0ugVTIDpBrI511JU3C9s4SI=" providerId="None" clId="Web-{A6E50D20-F48B-48B1-AF3F-9B069DE8D66C}" dt="2025-07-21T16:32:43.289" v="864" actId="20577"/>
        <pc:sldMkLst>
          <pc:docMk/>
          <pc:sldMk cId="1897100711" sldId="670"/>
        </pc:sldMkLst>
        <pc:spChg chg="add mod">
          <ac:chgData name="Makenzie Mabry" userId="wC5zpGcBeF/dXo9LvTWr0ugVTIDpBrI511JU3C9s4SI=" providerId="None" clId="Web-{A6E50D20-F48B-48B1-AF3F-9B069DE8D66C}" dt="2025-07-21T15:32:14.143" v="785" actId="20577"/>
          <ac:spMkLst>
            <pc:docMk/>
            <pc:sldMk cId="1897100711" sldId="670"/>
            <ac:spMk id="4" creationId="{8A891D22-4F88-081C-B73C-69C5E75C277A}"/>
          </ac:spMkLst>
        </pc:spChg>
        <pc:spChg chg="add mod">
          <ac:chgData name="Makenzie Mabry" userId="wC5zpGcBeF/dXo9LvTWr0ugVTIDpBrI511JU3C9s4SI=" providerId="None" clId="Web-{A6E50D20-F48B-48B1-AF3F-9B069DE8D66C}" dt="2025-07-21T16:32:43.289" v="864" actId="20577"/>
          <ac:spMkLst>
            <pc:docMk/>
            <pc:sldMk cId="1897100711" sldId="670"/>
            <ac:spMk id="5" creationId="{5A162A83-E2CB-6B7C-E1D6-3C837C1F8AB9}"/>
          </ac:spMkLst>
        </pc:spChg>
        <pc:picChg chg="add mod">
          <ac:chgData name="Makenzie Mabry" userId="wC5zpGcBeF/dXo9LvTWr0ugVTIDpBrI511JU3C9s4SI=" providerId="None" clId="Web-{A6E50D20-F48B-48B1-AF3F-9B069DE8D66C}" dt="2025-07-21T15:32:07.002" v="783" actId="1076"/>
          <ac:picMkLst>
            <pc:docMk/>
            <pc:sldMk cId="1897100711" sldId="670"/>
            <ac:picMk id="6" creationId="{6CB59436-3AAC-8A1A-785E-312E369111B9}"/>
          </ac:picMkLst>
        </pc:picChg>
      </pc:sldChg>
    </pc:docChg>
  </pc:docChgLst>
  <pc:docChgLst>
    <pc:chgData name="Makenzie Mabry" userId="wC5zpGcBeF/dXo9LvTWr0ugVTIDpBrI511JU3C9s4SI=" providerId="None" clId="Web-{93393F8A-C914-42BC-8BEF-311186B2761A}"/>
    <pc:docChg chg="addSld modSld">
      <pc:chgData name="Makenzie Mabry" userId="wC5zpGcBeF/dXo9LvTWr0ugVTIDpBrI511JU3C9s4SI=" providerId="None" clId="Web-{93393F8A-C914-42BC-8BEF-311186B2761A}" dt="2025-07-25T17:49:16.089" v="5" actId="20577"/>
      <pc:docMkLst>
        <pc:docMk/>
      </pc:docMkLst>
      <pc:sldChg chg="modSp">
        <pc:chgData name="Makenzie Mabry" userId="wC5zpGcBeF/dXo9LvTWr0ugVTIDpBrI511JU3C9s4SI=" providerId="None" clId="Web-{93393F8A-C914-42BC-8BEF-311186B2761A}" dt="2025-07-25T17:48:59.495" v="0" actId="20577"/>
        <pc:sldMkLst>
          <pc:docMk/>
          <pc:sldMk cId="2021003335" sldId="669"/>
        </pc:sldMkLst>
        <pc:spChg chg="mod">
          <ac:chgData name="Makenzie Mabry" userId="wC5zpGcBeF/dXo9LvTWr0ugVTIDpBrI511JU3C9s4SI=" providerId="None" clId="Web-{93393F8A-C914-42BC-8BEF-311186B2761A}" dt="2025-07-25T17:48:59.495" v="0" actId="20577"/>
          <ac:spMkLst>
            <pc:docMk/>
            <pc:sldMk cId="2021003335" sldId="669"/>
            <ac:spMk id="5" creationId="{6D10FA50-2B6F-D37E-BDD9-B09E3D584809}"/>
          </ac:spMkLst>
        </pc:spChg>
      </pc:sldChg>
      <pc:sldChg chg="modSp add replId">
        <pc:chgData name="Makenzie Mabry" userId="wC5zpGcBeF/dXo9LvTWr0ugVTIDpBrI511JU3C9s4SI=" providerId="None" clId="Web-{93393F8A-C914-42BC-8BEF-311186B2761A}" dt="2025-07-25T17:49:16.089" v="5" actId="20577"/>
        <pc:sldMkLst>
          <pc:docMk/>
          <pc:sldMk cId="1498482958" sldId="671"/>
        </pc:sldMkLst>
        <pc:spChg chg="mod">
          <ac:chgData name="Makenzie Mabry" userId="wC5zpGcBeF/dXo9LvTWr0ugVTIDpBrI511JU3C9s4SI=" providerId="None" clId="Web-{93393F8A-C914-42BC-8BEF-311186B2761A}" dt="2025-07-25T17:49:16.089" v="5" actId="20577"/>
          <ac:spMkLst>
            <pc:docMk/>
            <pc:sldMk cId="1498482958" sldId="671"/>
            <ac:spMk id="5" creationId="{1666043B-4F59-AFE4-A595-1F1AEBC45F6C}"/>
          </ac:spMkLst>
        </pc:spChg>
      </pc:sldChg>
    </pc:docChg>
  </pc:docChgLst>
  <pc:docChgLst>
    <pc:chgData name="Makenzie Mabry" userId="wC5zpGcBeF/dXo9LvTWr0ugVTIDpBrI511JU3C9s4SI=" providerId="None" clId="Web-{6128F7D6-1F9B-4D38-82D8-A6C2E5CB6C7C}"/>
    <pc:docChg chg="modSld">
      <pc:chgData name="Makenzie Mabry" userId="wC5zpGcBeF/dXo9LvTWr0ugVTIDpBrI511JU3C9s4SI=" providerId="None" clId="Web-{6128F7D6-1F9B-4D38-82D8-A6C2E5CB6C7C}" dt="2023-07-13T17:29:13.828" v="16"/>
      <pc:docMkLst>
        <pc:docMk/>
      </pc:docMkLst>
      <pc:sldChg chg="addSp delSp modSp">
        <pc:chgData name="Makenzie Mabry" userId="wC5zpGcBeF/dXo9LvTWr0ugVTIDpBrI511JU3C9s4SI=" providerId="None" clId="Web-{6128F7D6-1F9B-4D38-82D8-A6C2E5CB6C7C}" dt="2023-07-13T17:29:13.828" v="16"/>
        <pc:sldMkLst>
          <pc:docMk/>
          <pc:sldMk cId="316992571" sldId="630"/>
        </pc:sldMkLst>
      </pc:sldChg>
    </pc:docChg>
  </pc:docChgLst>
  <pc:docChgLst>
    <pc:chgData name="Makenzie Mabry" userId="wC5zpGcBeF/dXo9LvTWr0ugVTIDpBrI511JU3C9s4SI=" providerId="None" clId="Web-{4CC305F9-49E0-462C-9A75-8F8DBEF8BC0C}"/>
    <pc:docChg chg="addSld delSld modSld sldOrd">
      <pc:chgData name="Makenzie Mabry" userId="wC5zpGcBeF/dXo9LvTWr0ugVTIDpBrI511JU3C9s4SI=" providerId="None" clId="Web-{4CC305F9-49E0-462C-9A75-8F8DBEF8BC0C}" dt="2025-07-21T14:37:30.610" v="133"/>
      <pc:docMkLst>
        <pc:docMk/>
      </pc:docMkLst>
      <pc:sldChg chg="del">
        <pc:chgData name="Makenzie Mabry" userId="wC5zpGcBeF/dXo9LvTWr0ugVTIDpBrI511JU3C9s4SI=" providerId="None" clId="Web-{4CC305F9-49E0-462C-9A75-8F8DBEF8BC0C}" dt="2025-07-21T14:30:18.744" v="81"/>
        <pc:sldMkLst>
          <pc:docMk/>
          <pc:sldMk cId="0" sldId="257"/>
        </pc:sldMkLst>
      </pc:sldChg>
      <pc:sldChg chg="del">
        <pc:chgData name="Makenzie Mabry" userId="wC5zpGcBeF/dXo9LvTWr0ugVTIDpBrI511JU3C9s4SI=" providerId="None" clId="Web-{4CC305F9-49E0-462C-9A75-8F8DBEF8BC0C}" dt="2025-07-21T14:30:18.744" v="80"/>
        <pc:sldMkLst>
          <pc:docMk/>
          <pc:sldMk cId="0" sldId="258"/>
        </pc:sldMkLst>
      </pc:sldChg>
      <pc:sldChg chg="del">
        <pc:chgData name="Makenzie Mabry" userId="wC5zpGcBeF/dXo9LvTWr0ugVTIDpBrI511JU3C9s4SI=" providerId="None" clId="Web-{4CC305F9-49E0-462C-9A75-8F8DBEF8BC0C}" dt="2025-07-21T14:30:18.744" v="79"/>
        <pc:sldMkLst>
          <pc:docMk/>
          <pc:sldMk cId="0" sldId="259"/>
        </pc:sldMkLst>
      </pc:sldChg>
      <pc:sldChg chg="del">
        <pc:chgData name="Makenzie Mabry" userId="wC5zpGcBeF/dXo9LvTWr0ugVTIDpBrI511JU3C9s4SI=" providerId="None" clId="Web-{4CC305F9-49E0-462C-9A75-8F8DBEF8BC0C}" dt="2025-07-21T14:30:18.744" v="78"/>
        <pc:sldMkLst>
          <pc:docMk/>
          <pc:sldMk cId="0" sldId="264"/>
        </pc:sldMkLst>
      </pc:sldChg>
      <pc:sldChg chg="del">
        <pc:chgData name="Makenzie Mabry" userId="wC5zpGcBeF/dXo9LvTWr0ugVTIDpBrI511JU3C9s4SI=" providerId="None" clId="Web-{4CC305F9-49E0-462C-9A75-8F8DBEF8BC0C}" dt="2025-07-21T14:30:18.728" v="77"/>
        <pc:sldMkLst>
          <pc:docMk/>
          <pc:sldMk cId="0" sldId="265"/>
        </pc:sldMkLst>
      </pc:sldChg>
      <pc:sldChg chg="del">
        <pc:chgData name="Makenzie Mabry" userId="wC5zpGcBeF/dXo9LvTWr0ugVTIDpBrI511JU3C9s4SI=" providerId="None" clId="Web-{4CC305F9-49E0-462C-9A75-8F8DBEF8BC0C}" dt="2025-07-21T14:30:18.728" v="76"/>
        <pc:sldMkLst>
          <pc:docMk/>
          <pc:sldMk cId="0" sldId="266"/>
        </pc:sldMkLst>
      </pc:sldChg>
      <pc:sldChg chg="del">
        <pc:chgData name="Makenzie Mabry" userId="wC5zpGcBeF/dXo9LvTWr0ugVTIDpBrI511JU3C9s4SI=" providerId="None" clId="Web-{4CC305F9-49E0-462C-9A75-8F8DBEF8BC0C}" dt="2025-07-21T14:30:18.728" v="75"/>
        <pc:sldMkLst>
          <pc:docMk/>
          <pc:sldMk cId="0" sldId="267"/>
        </pc:sldMkLst>
      </pc:sldChg>
      <pc:sldChg chg="del">
        <pc:chgData name="Makenzie Mabry" userId="wC5zpGcBeF/dXo9LvTWr0ugVTIDpBrI511JU3C9s4SI=" providerId="None" clId="Web-{4CC305F9-49E0-462C-9A75-8F8DBEF8BC0C}" dt="2025-07-21T14:30:18.728" v="73"/>
        <pc:sldMkLst>
          <pc:docMk/>
          <pc:sldMk cId="0" sldId="268"/>
        </pc:sldMkLst>
      </pc:sldChg>
      <pc:sldChg chg="del">
        <pc:chgData name="Makenzie Mabry" userId="wC5zpGcBeF/dXo9LvTWr0ugVTIDpBrI511JU3C9s4SI=" providerId="None" clId="Web-{4CC305F9-49E0-462C-9A75-8F8DBEF8BC0C}" dt="2025-07-21T14:30:18.728" v="72"/>
        <pc:sldMkLst>
          <pc:docMk/>
          <pc:sldMk cId="0" sldId="269"/>
        </pc:sldMkLst>
      </pc:sldChg>
      <pc:sldChg chg="del">
        <pc:chgData name="Makenzie Mabry" userId="wC5zpGcBeF/dXo9LvTWr0ugVTIDpBrI511JU3C9s4SI=" providerId="None" clId="Web-{4CC305F9-49E0-462C-9A75-8F8DBEF8BC0C}" dt="2025-07-21T14:30:18.728" v="71"/>
        <pc:sldMkLst>
          <pc:docMk/>
          <pc:sldMk cId="0" sldId="270"/>
        </pc:sldMkLst>
      </pc:sldChg>
      <pc:sldChg chg="addSp delSp modSp">
        <pc:chgData name="Makenzie Mabry" userId="wC5zpGcBeF/dXo9LvTWr0ugVTIDpBrI511JU3C9s4SI=" providerId="None" clId="Web-{4CC305F9-49E0-462C-9A75-8F8DBEF8BC0C}" dt="2025-07-21T14:29:57.212" v="45" actId="1076"/>
        <pc:sldMkLst>
          <pc:docMk/>
          <pc:sldMk cId="316992571" sldId="630"/>
        </pc:sldMkLst>
        <pc:spChg chg="mod">
          <ac:chgData name="Makenzie Mabry" userId="wC5zpGcBeF/dXo9LvTWr0ugVTIDpBrI511JU3C9s4SI=" providerId="None" clId="Web-{4CC305F9-49E0-462C-9A75-8F8DBEF8BC0C}" dt="2025-07-21T14:29:08.087" v="23"/>
          <ac:spMkLst>
            <pc:docMk/>
            <pc:sldMk cId="316992571" sldId="630"/>
            <ac:spMk id="5" creationId="{6DC33C4B-F6F1-A642-83E1-7C3D71B89234}"/>
          </ac:spMkLst>
        </pc:spChg>
        <pc:spChg chg="mod">
          <ac:chgData name="Makenzie Mabry" userId="wC5zpGcBeF/dXo9LvTWr0ugVTIDpBrI511JU3C9s4SI=" providerId="None" clId="Web-{4CC305F9-49E0-462C-9A75-8F8DBEF8BC0C}" dt="2025-07-21T14:29:14.821" v="30" actId="20577"/>
          <ac:spMkLst>
            <pc:docMk/>
            <pc:sldMk cId="316992571" sldId="630"/>
            <ac:spMk id="6" creationId="{04C7BE0B-614A-E042-B001-2EE4EA766AA6}"/>
          </ac:spMkLst>
        </pc:spChg>
        <pc:picChg chg="mod">
          <ac:chgData name="Makenzie Mabry" userId="wC5zpGcBeF/dXo9LvTWr0ugVTIDpBrI511JU3C9s4SI=" providerId="None" clId="Web-{4CC305F9-49E0-462C-9A75-8F8DBEF8BC0C}" dt="2025-07-21T14:29:54.759" v="44" actId="1076"/>
          <ac:picMkLst>
            <pc:docMk/>
            <pc:sldMk cId="316992571" sldId="630"/>
            <ac:picMk id="3" creationId="{063F8834-53FB-17B1-CAF1-B897CB7316B9}"/>
          </ac:picMkLst>
        </pc:picChg>
        <pc:picChg chg="add mod">
          <ac:chgData name="Makenzie Mabry" userId="wC5zpGcBeF/dXo9LvTWr0ugVTIDpBrI511JU3C9s4SI=" providerId="None" clId="Web-{4CC305F9-49E0-462C-9A75-8F8DBEF8BC0C}" dt="2025-07-21T14:29:50.165" v="41" actId="1076"/>
          <ac:picMkLst>
            <pc:docMk/>
            <pc:sldMk cId="316992571" sldId="630"/>
            <ac:picMk id="7" creationId="{693BD4C2-73E8-9302-DF63-69EF3E269036}"/>
          </ac:picMkLst>
        </pc:picChg>
        <pc:picChg chg="mod">
          <ac:chgData name="Makenzie Mabry" userId="wC5zpGcBeF/dXo9LvTWr0ugVTIDpBrI511JU3C9s4SI=" providerId="None" clId="Web-{4CC305F9-49E0-462C-9A75-8F8DBEF8BC0C}" dt="2025-07-21T14:29:51.712" v="42" actId="1076"/>
          <ac:picMkLst>
            <pc:docMk/>
            <pc:sldMk cId="316992571" sldId="630"/>
            <ac:picMk id="9" creationId="{9ABE06C6-FA79-1E3D-FD31-F2B082C94714}"/>
          </ac:picMkLst>
        </pc:picChg>
        <pc:picChg chg="mod">
          <ac:chgData name="Makenzie Mabry" userId="wC5zpGcBeF/dXo9LvTWr0ugVTIDpBrI511JU3C9s4SI=" providerId="None" clId="Web-{4CC305F9-49E0-462C-9A75-8F8DBEF8BC0C}" dt="2025-07-21T14:29:57.212" v="45" actId="1076"/>
          <ac:picMkLst>
            <pc:docMk/>
            <pc:sldMk cId="316992571" sldId="630"/>
            <ac:picMk id="10" creationId="{D6E66CDE-77E9-3CBF-32C5-7FF73D4F05D4}"/>
          </ac:picMkLst>
        </pc:picChg>
      </pc:sldChg>
      <pc:sldChg chg="del">
        <pc:chgData name="Makenzie Mabry" userId="wC5zpGcBeF/dXo9LvTWr0ugVTIDpBrI511JU3C9s4SI=" providerId="None" clId="Web-{4CC305F9-49E0-462C-9A75-8F8DBEF8BC0C}" dt="2025-07-21T14:30:18.728" v="74"/>
        <pc:sldMkLst>
          <pc:docMk/>
          <pc:sldMk cId="531661864" sldId="631"/>
        </pc:sldMkLst>
      </pc:sldChg>
      <pc:sldChg chg="addSp modSp ord">
        <pc:chgData name="Makenzie Mabry" userId="wC5zpGcBeF/dXo9LvTWr0ugVTIDpBrI511JU3C9s4SI=" providerId="None" clId="Web-{4CC305F9-49E0-462C-9A75-8F8DBEF8BC0C}" dt="2025-07-21T14:34:52.295" v="131" actId="20577"/>
        <pc:sldMkLst>
          <pc:docMk/>
          <pc:sldMk cId="3595914386" sldId="632"/>
        </pc:sldMkLst>
        <pc:spChg chg="mod">
          <ac:chgData name="Makenzie Mabry" userId="wC5zpGcBeF/dXo9LvTWr0ugVTIDpBrI511JU3C9s4SI=" providerId="None" clId="Web-{4CC305F9-49E0-462C-9A75-8F8DBEF8BC0C}" dt="2025-07-21T14:34:22.138" v="121" actId="20577"/>
          <ac:spMkLst>
            <pc:docMk/>
            <pc:sldMk cId="3595914386" sldId="632"/>
            <ac:spMk id="6" creationId="{F7B413B7-E0C4-B1F3-40CA-742D806F1FB4}"/>
          </ac:spMkLst>
        </pc:spChg>
        <pc:spChg chg="add">
          <ac:chgData name="Makenzie Mabry" userId="wC5zpGcBeF/dXo9LvTWr0ugVTIDpBrI511JU3C9s4SI=" providerId="None" clId="Web-{4CC305F9-49E0-462C-9A75-8F8DBEF8BC0C}" dt="2025-07-21T14:34:22.497" v="122"/>
          <ac:spMkLst>
            <pc:docMk/>
            <pc:sldMk cId="3595914386" sldId="632"/>
            <ac:spMk id="7" creationId="{83F361B5-662F-18A6-0199-35821AAEC2CA}"/>
          </ac:spMkLst>
        </pc:spChg>
        <pc:picChg chg="mod">
          <ac:chgData name="Makenzie Mabry" userId="wC5zpGcBeF/dXo9LvTWr0ugVTIDpBrI511JU3C9s4SI=" providerId="None" clId="Web-{4CC305F9-49E0-462C-9A75-8F8DBEF8BC0C}" dt="2025-07-21T14:34:33.732" v="125" actId="1076"/>
          <ac:picMkLst>
            <pc:docMk/>
            <pc:sldMk cId="3595914386" sldId="632"/>
            <ac:picMk id="3" creationId="{3F3D7EF6-8B2A-BB44-8D7D-C01EBB33F45D}"/>
          </ac:picMkLst>
        </pc:picChg>
      </pc:sldChg>
      <pc:sldChg chg="delSp modSp ord">
        <pc:chgData name="Makenzie Mabry" userId="wC5zpGcBeF/dXo9LvTWr0ugVTIDpBrI511JU3C9s4SI=" providerId="None" clId="Web-{4CC305F9-49E0-462C-9A75-8F8DBEF8BC0C}" dt="2025-07-21T14:33:51.138" v="117" actId="1076"/>
        <pc:sldMkLst>
          <pc:docMk/>
          <pc:sldMk cId="4079653926" sldId="654"/>
        </pc:sldMkLst>
        <pc:spChg chg="mod">
          <ac:chgData name="Makenzie Mabry" userId="wC5zpGcBeF/dXo9LvTWr0ugVTIDpBrI511JU3C9s4SI=" providerId="None" clId="Web-{4CC305F9-49E0-462C-9A75-8F8DBEF8BC0C}" dt="2025-07-21T14:30:52.197" v="111" actId="1076"/>
          <ac:spMkLst>
            <pc:docMk/>
            <pc:sldMk cId="4079653926" sldId="654"/>
            <ac:spMk id="2" creationId="{AEF65827-26FD-3B2D-B1A6-FFC8E6429160}"/>
          </ac:spMkLst>
        </pc:spChg>
        <pc:spChg chg="mod">
          <ac:chgData name="Makenzie Mabry" userId="wC5zpGcBeF/dXo9LvTWr0ugVTIDpBrI511JU3C9s4SI=" providerId="None" clId="Web-{4CC305F9-49E0-462C-9A75-8F8DBEF8BC0C}" dt="2025-07-21T14:32:26.996" v="114" actId="1076"/>
          <ac:spMkLst>
            <pc:docMk/>
            <pc:sldMk cId="4079653926" sldId="654"/>
            <ac:spMk id="12" creationId="{7AB129D0-1E6B-0148-8158-5FA43C8E78FC}"/>
          </ac:spMkLst>
        </pc:spChg>
        <pc:grpChg chg="mod">
          <ac:chgData name="Makenzie Mabry" userId="wC5zpGcBeF/dXo9LvTWr0ugVTIDpBrI511JU3C9s4SI=" providerId="None" clId="Web-{4CC305F9-49E0-462C-9A75-8F8DBEF8BC0C}" dt="2025-07-21T14:33:51.138" v="117" actId="1076"/>
          <ac:grpSpMkLst>
            <pc:docMk/>
            <pc:sldMk cId="4079653926" sldId="654"/>
            <ac:grpSpMk id="10" creationId="{A79F4E65-B242-5D4A-9298-57D6D10AE99B}"/>
          </ac:grpSpMkLst>
        </pc:grpChg>
      </pc:sldChg>
      <pc:sldChg chg="add del replId">
        <pc:chgData name="Makenzie Mabry" userId="wC5zpGcBeF/dXo9LvTWr0ugVTIDpBrI511JU3C9s4SI=" providerId="None" clId="Web-{4CC305F9-49E0-462C-9A75-8F8DBEF8BC0C}" dt="2025-07-21T14:37:30.610" v="133"/>
        <pc:sldMkLst>
          <pc:docMk/>
          <pc:sldMk cId="32529685" sldId="665"/>
        </pc:sldMkLst>
      </pc:sldChg>
      <pc:sldChg chg="del">
        <pc:chgData name="Makenzie Mabry" userId="wC5zpGcBeF/dXo9LvTWr0ugVTIDpBrI511JU3C9s4SI=" providerId="None" clId="Web-{4CC305F9-49E0-462C-9A75-8F8DBEF8BC0C}" dt="2025-07-21T14:30:18.728" v="70"/>
        <pc:sldMkLst>
          <pc:docMk/>
          <pc:sldMk cId="158717364" sldId="665"/>
        </pc:sldMkLst>
      </pc:sldChg>
      <pc:sldChg chg="add del replId">
        <pc:chgData name="Makenzie Mabry" userId="wC5zpGcBeF/dXo9LvTWr0ugVTIDpBrI511JU3C9s4SI=" providerId="None" clId="Web-{4CC305F9-49E0-462C-9A75-8F8DBEF8BC0C}" dt="2025-07-21T14:30:13.650" v="69"/>
        <pc:sldMkLst>
          <pc:docMk/>
          <pc:sldMk cId="1931561857" sldId="666"/>
        </pc:sldMkLst>
      </pc:sldChg>
      <pc:sldChg chg="add del replId">
        <pc:chgData name="Makenzie Mabry" userId="wC5zpGcBeF/dXo9LvTWr0ugVTIDpBrI511JU3C9s4SI=" providerId="None" clId="Web-{4CC305F9-49E0-462C-9A75-8F8DBEF8BC0C}" dt="2025-07-21T14:30:13.650" v="68"/>
        <pc:sldMkLst>
          <pc:docMk/>
          <pc:sldMk cId="756511515" sldId="667"/>
        </pc:sldMkLst>
      </pc:sldChg>
      <pc:sldChg chg="add del replId">
        <pc:chgData name="Makenzie Mabry" userId="wC5zpGcBeF/dXo9LvTWr0ugVTIDpBrI511JU3C9s4SI=" providerId="None" clId="Web-{4CC305F9-49E0-462C-9A75-8F8DBEF8BC0C}" dt="2025-07-21T14:30:13.650" v="67"/>
        <pc:sldMkLst>
          <pc:docMk/>
          <pc:sldMk cId="1711688828" sldId="668"/>
        </pc:sldMkLst>
      </pc:sldChg>
      <pc:sldChg chg="add del replId">
        <pc:chgData name="Makenzie Mabry" userId="wC5zpGcBeF/dXo9LvTWr0ugVTIDpBrI511JU3C9s4SI=" providerId="None" clId="Web-{4CC305F9-49E0-462C-9A75-8F8DBEF8BC0C}" dt="2025-07-21T14:30:13.650" v="66"/>
        <pc:sldMkLst>
          <pc:docMk/>
          <pc:sldMk cId="3555165169" sldId="669"/>
        </pc:sldMkLst>
      </pc:sldChg>
      <pc:sldChg chg="add del replId">
        <pc:chgData name="Makenzie Mabry" userId="wC5zpGcBeF/dXo9LvTWr0ugVTIDpBrI511JU3C9s4SI=" providerId="None" clId="Web-{4CC305F9-49E0-462C-9A75-8F8DBEF8BC0C}" dt="2025-07-21T14:30:13.650" v="65"/>
        <pc:sldMkLst>
          <pc:docMk/>
          <pc:sldMk cId="3980531561" sldId="670"/>
        </pc:sldMkLst>
      </pc:sldChg>
      <pc:sldChg chg="add del replId">
        <pc:chgData name="Makenzie Mabry" userId="wC5zpGcBeF/dXo9LvTWr0ugVTIDpBrI511JU3C9s4SI=" providerId="None" clId="Web-{4CC305F9-49E0-462C-9A75-8F8DBEF8BC0C}" dt="2025-07-21T14:30:13.650" v="64"/>
        <pc:sldMkLst>
          <pc:docMk/>
          <pc:sldMk cId="215012355" sldId="671"/>
        </pc:sldMkLst>
      </pc:sldChg>
      <pc:sldChg chg="add del replId">
        <pc:chgData name="Makenzie Mabry" userId="wC5zpGcBeF/dXo9LvTWr0ugVTIDpBrI511JU3C9s4SI=" providerId="None" clId="Web-{4CC305F9-49E0-462C-9A75-8F8DBEF8BC0C}" dt="2025-07-21T14:30:13.634" v="63"/>
        <pc:sldMkLst>
          <pc:docMk/>
          <pc:sldMk cId="1608888999" sldId="672"/>
        </pc:sldMkLst>
      </pc:sldChg>
      <pc:sldChg chg="add del replId">
        <pc:chgData name="Makenzie Mabry" userId="wC5zpGcBeF/dXo9LvTWr0ugVTIDpBrI511JU3C9s4SI=" providerId="None" clId="Web-{4CC305F9-49E0-462C-9A75-8F8DBEF8BC0C}" dt="2025-07-21T14:30:13.634" v="62"/>
        <pc:sldMkLst>
          <pc:docMk/>
          <pc:sldMk cId="3746495527" sldId="673"/>
        </pc:sldMkLst>
      </pc:sldChg>
      <pc:sldChg chg="add del replId">
        <pc:chgData name="Makenzie Mabry" userId="wC5zpGcBeF/dXo9LvTWr0ugVTIDpBrI511JU3C9s4SI=" providerId="None" clId="Web-{4CC305F9-49E0-462C-9A75-8F8DBEF8BC0C}" dt="2025-07-21T14:30:13.634" v="61"/>
        <pc:sldMkLst>
          <pc:docMk/>
          <pc:sldMk cId="557471124" sldId="674"/>
        </pc:sldMkLst>
      </pc:sldChg>
      <pc:sldChg chg="add del replId">
        <pc:chgData name="Makenzie Mabry" userId="wC5zpGcBeF/dXo9LvTWr0ugVTIDpBrI511JU3C9s4SI=" providerId="None" clId="Web-{4CC305F9-49E0-462C-9A75-8F8DBEF8BC0C}" dt="2025-07-21T14:30:13.634" v="60"/>
        <pc:sldMkLst>
          <pc:docMk/>
          <pc:sldMk cId="1876233975" sldId="675"/>
        </pc:sldMkLst>
      </pc:sldChg>
      <pc:sldChg chg="add del replId">
        <pc:chgData name="Makenzie Mabry" userId="wC5zpGcBeF/dXo9LvTWr0ugVTIDpBrI511JU3C9s4SI=" providerId="None" clId="Web-{4CC305F9-49E0-462C-9A75-8F8DBEF8BC0C}" dt="2025-07-21T14:30:13.634" v="59"/>
        <pc:sldMkLst>
          <pc:docMk/>
          <pc:sldMk cId="3469570843" sldId="676"/>
        </pc:sldMkLst>
      </pc:sldChg>
      <pc:sldChg chg="add del replId">
        <pc:chgData name="Makenzie Mabry" userId="wC5zpGcBeF/dXo9LvTWr0ugVTIDpBrI511JU3C9s4SI=" providerId="None" clId="Web-{4CC305F9-49E0-462C-9A75-8F8DBEF8BC0C}" dt="2025-07-21T14:30:13.634" v="58"/>
        <pc:sldMkLst>
          <pc:docMk/>
          <pc:sldMk cId="3769243800" sldId="67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943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693385" y="1638300"/>
            <a:ext cx="13953493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93385" y="5029200"/>
            <a:ext cx="13953493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267"/>
            </a:lvl1pPr>
            <a:lvl2pPr marL="0" indent="304815" algn="ctr">
              <a:spcBef>
                <a:spcPts val="0"/>
              </a:spcBef>
              <a:buSzTx/>
              <a:buNone/>
              <a:defRPr sz="4267"/>
            </a:lvl2pPr>
            <a:lvl3pPr marL="0" indent="609630" algn="ctr">
              <a:spcBef>
                <a:spcPts val="0"/>
              </a:spcBef>
              <a:buSzTx/>
              <a:buNone/>
              <a:defRPr sz="4267"/>
            </a:lvl3pPr>
            <a:lvl4pPr marL="0" indent="914446" algn="ctr">
              <a:spcBef>
                <a:spcPts val="0"/>
              </a:spcBef>
              <a:buSzTx/>
              <a:buNone/>
              <a:defRPr sz="4267"/>
            </a:lvl4pPr>
            <a:lvl5pPr marL="0" indent="1219261" algn="ctr">
              <a:spcBef>
                <a:spcPts val="0"/>
              </a:spcBef>
              <a:buSzTx/>
              <a:buNone/>
              <a:defRPr sz="426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693385" y="6362700"/>
            <a:ext cx="13953493" cy="59503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693385" y="4168922"/>
            <a:ext cx="13953493" cy="88235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067"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1083767" y="0"/>
            <a:ext cx="20310042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2142132" y="635000"/>
            <a:ext cx="13039065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693385" y="6718300"/>
            <a:ext cx="13953493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93385" y="8191500"/>
            <a:ext cx="13953493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267"/>
            </a:lvl1pPr>
            <a:lvl2pPr marL="0" indent="304815" algn="ctr">
              <a:spcBef>
                <a:spcPts val="0"/>
              </a:spcBef>
              <a:buSzTx/>
              <a:buNone/>
              <a:defRPr sz="4267"/>
            </a:lvl2pPr>
            <a:lvl3pPr marL="0" indent="609630" algn="ctr">
              <a:spcBef>
                <a:spcPts val="0"/>
              </a:spcBef>
              <a:buSzTx/>
              <a:buNone/>
              <a:defRPr sz="4267"/>
            </a:lvl3pPr>
            <a:lvl4pPr marL="0" indent="914446" algn="ctr">
              <a:spcBef>
                <a:spcPts val="0"/>
              </a:spcBef>
              <a:buSzTx/>
              <a:buNone/>
              <a:defRPr sz="4267"/>
            </a:lvl4pPr>
            <a:lvl5pPr marL="0" indent="1219261" algn="ctr">
              <a:spcBef>
                <a:spcPts val="0"/>
              </a:spcBef>
              <a:buSzTx/>
              <a:buNone/>
              <a:defRPr sz="426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04383" y="9245600"/>
            <a:ext cx="514564" cy="47192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693385" y="3225800"/>
            <a:ext cx="13953493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3623844" y="635001"/>
            <a:ext cx="16476637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270039" y="635000"/>
            <a:ext cx="7112217" cy="3987800"/>
          </a:xfrm>
          <a:prstGeom prst="rect">
            <a:avLst/>
          </a:prstGeom>
        </p:spPr>
        <p:txBody>
          <a:bodyPr anchor="b"/>
          <a:lstStyle>
            <a:lvl1pPr>
              <a:defRPr sz="8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39" y="4762500"/>
            <a:ext cx="7112217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267"/>
            </a:lvl1pPr>
            <a:lvl2pPr marL="0" indent="304815" algn="ctr">
              <a:spcBef>
                <a:spcPts val="0"/>
              </a:spcBef>
              <a:buSzTx/>
              <a:buNone/>
              <a:defRPr sz="4267"/>
            </a:lvl2pPr>
            <a:lvl3pPr marL="0" indent="609630" algn="ctr">
              <a:spcBef>
                <a:spcPts val="0"/>
              </a:spcBef>
              <a:buSzTx/>
              <a:buNone/>
              <a:defRPr sz="4267"/>
            </a:lvl3pPr>
            <a:lvl4pPr marL="0" indent="914446" algn="ctr">
              <a:spcBef>
                <a:spcPts val="0"/>
              </a:spcBef>
              <a:buSzTx/>
              <a:buNone/>
              <a:defRPr sz="4267"/>
            </a:lvl4pPr>
            <a:lvl5pPr marL="0" indent="1219261" algn="ctr">
              <a:spcBef>
                <a:spcPts val="0"/>
              </a:spcBef>
              <a:buSzTx/>
              <a:buNone/>
              <a:defRPr sz="426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6045385" y="2603500"/>
            <a:ext cx="12573384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70039" y="2603500"/>
            <a:ext cx="7112217" cy="6286500"/>
          </a:xfrm>
          <a:prstGeom prst="rect">
            <a:avLst/>
          </a:prstGeom>
        </p:spPr>
        <p:txBody>
          <a:bodyPr/>
          <a:lstStyle>
            <a:lvl1pPr marL="457223" indent="-457223">
              <a:spcBef>
                <a:spcPts val="4267"/>
              </a:spcBef>
              <a:defRPr sz="3734"/>
            </a:lvl1pPr>
            <a:lvl2pPr marL="914446" indent="-457223">
              <a:spcBef>
                <a:spcPts val="4267"/>
              </a:spcBef>
              <a:defRPr sz="3734"/>
            </a:lvl2pPr>
            <a:lvl3pPr marL="1371669" indent="-457223">
              <a:spcBef>
                <a:spcPts val="4267"/>
              </a:spcBef>
              <a:defRPr sz="3734"/>
            </a:lvl3pPr>
            <a:lvl4pPr marL="1828891" indent="-457223">
              <a:spcBef>
                <a:spcPts val="4267"/>
              </a:spcBef>
              <a:defRPr sz="3734"/>
            </a:lvl4pPr>
            <a:lvl5pPr marL="2286114" indent="-457223">
              <a:spcBef>
                <a:spcPts val="4267"/>
              </a:spcBef>
              <a:defRPr sz="3734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39" y="1270000"/>
            <a:ext cx="14800185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8907206" y="5026948"/>
            <a:ext cx="8077448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8670131" y="886748"/>
            <a:ext cx="7823439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3166630" y="889001"/>
            <a:ext cx="15968621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70039" y="444500"/>
            <a:ext cx="14800185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39" y="2603500"/>
            <a:ext cx="14800185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04383" y="9251950"/>
            <a:ext cx="514564" cy="47192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304815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60963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914446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1219261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524076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828891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2133707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2438522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592696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185393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778089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370785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963482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556178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148874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4741570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334267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304815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60963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914446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1219261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524076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828891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2133707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2438522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t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2DCA7A-ACCA-F044-84E8-575B0F4644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0" b="34173"/>
          <a:stretch/>
        </p:blipFill>
        <p:spPr>
          <a:xfrm>
            <a:off x="-16286" y="0"/>
            <a:ext cx="17372834" cy="2510118"/>
          </a:xfrm>
          <a:prstGeom prst="rect">
            <a:avLst/>
          </a:prstGeom>
          <a:ln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C33C4B-F6F1-A642-83E1-7C3D71B89234}"/>
              </a:ext>
            </a:extLst>
          </p:cNvPr>
          <p:cNvSpPr txBox="1">
            <a:spLocks/>
          </p:cNvSpPr>
          <p:nvPr/>
        </p:nvSpPr>
        <p:spPr>
          <a:xfrm>
            <a:off x="148083" y="3235895"/>
            <a:ext cx="17000952" cy="2387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marR="0" indent="0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304815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609630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914446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1219261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524076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828891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2133707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2438522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sz="7200" b="1" dirty="0">
                <a:solidFill>
                  <a:schemeClr val="accent1"/>
                </a:solidFill>
                <a:latin typeface="Calibri Light"/>
                <a:cs typeface="Calibri Light"/>
              </a:rPr>
              <a:t>ACESSIBLE AREA + VARIABLE 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C7BE0B-614A-E042-B001-2EE4EA766AA6}"/>
              </a:ext>
            </a:extLst>
          </p:cNvPr>
          <p:cNvSpPr txBox="1"/>
          <p:nvPr/>
        </p:nvSpPr>
        <p:spPr>
          <a:xfrm>
            <a:off x="6188319" y="5627003"/>
            <a:ext cx="4381328" cy="132343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Calibri"/>
                <a:ea typeface="Calibri"/>
                <a:cs typeface="Calibri"/>
              </a:rPr>
              <a:t>Makenzie E Mabry</a:t>
            </a:r>
            <a:endParaRPr lang="en-US" sz="40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4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University of Florida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3F8834-53FB-17B1-CAF1-B897CB731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730" y="8210353"/>
            <a:ext cx="4246372" cy="1311007"/>
          </a:xfrm>
          <a:prstGeom prst="rect">
            <a:avLst/>
          </a:prstGeom>
          <a:noFill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BE06C6-FA79-1E3D-FD31-F2B082C947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06015" y="8454994"/>
            <a:ext cx="4665827" cy="8279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E66CDE-77E9-3CBF-32C5-7FF73D4F05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44" y="8270124"/>
            <a:ext cx="3809789" cy="1196818"/>
          </a:xfrm>
          <a:prstGeom prst="rect">
            <a:avLst/>
          </a:prstGeom>
        </p:spPr>
      </p:pic>
      <p:pic>
        <p:nvPicPr>
          <p:cNvPr id="7" name="Picture 6" descr="File:NSF Logo.jpg - Wikimedia Commons">
            <a:extLst>
              <a:ext uri="{FF2B5EF4-FFF2-40B4-BE49-F238E27FC236}">
                <a16:creationId xmlns:a16="http://schemas.microsoft.com/office/drawing/2014/main" id="{693BD4C2-73E8-9302-DF63-69EF3E2690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4388" y="8163358"/>
            <a:ext cx="1555756" cy="152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257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3BA67-C1A2-ACE4-35BA-80BAD7071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D10FA50-2B6F-D37E-BDD9-B09E3D584809}"/>
              </a:ext>
            </a:extLst>
          </p:cNvPr>
          <p:cNvSpPr txBox="1"/>
          <p:nvPr/>
        </p:nvSpPr>
        <p:spPr>
          <a:xfrm>
            <a:off x="763160" y="1699560"/>
            <a:ext cx="7159664" cy="59195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514350" indent="-514350" algn="l">
              <a:lnSpc>
                <a:spcPct val="150000"/>
              </a:lnSpc>
              <a:buAutoNum type="arabicPeriod"/>
            </a:pPr>
            <a:r>
              <a:rPr lang="en-US" sz="2800" dirty="0">
                <a:ea typeface="+mn-lt"/>
                <a:cs typeface="+mn-lt"/>
              </a:rPr>
              <a:t>Creating a Spatial Buffer Around Occurrence Convex Hull</a:t>
            </a:r>
            <a:endParaRPr lang="en-US">
              <a:ea typeface="Calibri"/>
              <a:cs typeface="Calibri"/>
            </a:endParaRPr>
          </a:p>
          <a:p>
            <a:pPr marL="742950" lvl="1" indent="0" algn="l">
              <a:lnSpc>
                <a:spcPct val="150000"/>
              </a:lnSpc>
            </a:pPr>
            <a:r>
              <a:rPr lang="en-US" sz="2800" dirty="0">
                <a:ea typeface="+mn-lt"/>
                <a:cs typeface="+mn-lt"/>
              </a:rPr>
              <a:t>→ Measure pairwise distances between species occurrences.</a:t>
            </a:r>
            <a:br>
              <a:rPr lang="en-US" sz="2800" dirty="0">
                <a:ea typeface="+mn-lt"/>
                <a:cs typeface="+mn-lt"/>
              </a:rPr>
            </a:br>
            <a:r>
              <a:rPr lang="en-US" sz="2800" dirty="0">
                <a:ea typeface="+mn-lt"/>
                <a:cs typeface="+mn-lt"/>
              </a:rPr>
              <a:t> → Extract the 80th percentile distance as a buffer radius.</a:t>
            </a:r>
            <a:endParaRPr lang="en-US" sz="2800" dirty="0">
              <a:ea typeface="Calibri" panose="020F0502020204030204"/>
              <a:cs typeface="Calibri" panose="020F0502020204030204"/>
            </a:endParaRPr>
          </a:p>
          <a:p>
            <a:pPr marL="742950" indent="-742950" algn="l">
              <a:lnSpc>
                <a:spcPct val="150000"/>
              </a:lnSpc>
              <a:buAutoNum type="arabicPeriod"/>
            </a:pPr>
            <a:r>
              <a:rPr kumimoji="0" lang="en-US" sz="2800" i="0" u="none" strike="noStrike" cap="none" spc="0" normalizeH="0" baseline="0" dirty="0">
                <a:ln>
                  <a:noFill/>
                </a:ln>
                <a:effectLst/>
                <a:uFillTx/>
                <a:ea typeface="+mn-ea"/>
                <a:cs typeface="+mn-cs"/>
                <a:sym typeface="Helvetica Light"/>
              </a:rPr>
              <a:t>Obtain </a:t>
            </a:r>
            <a:r>
              <a:rPr kumimoji="0" lang="en-US" sz="2800" i="0" u="none" strike="noStrike" cap="none" spc="0" normalizeH="0" baseline="0" dirty="0">
                <a:ln>
                  <a:noFill/>
                </a:ln>
                <a:effectLst/>
                <a:uFillTx/>
                <a:ea typeface="+mn-ea"/>
                <a:cs typeface="Calibri Light"/>
                <a:sym typeface="Helvetica Light"/>
              </a:rPr>
              <a:t>g</a:t>
            </a:r>
            <a:r>
              <a:rPr lang="en-US" sz="2800" dirty="0">
                <a:cs typeface="Calibri Light"/>
              </a:rPr>
              <a:t>ridded abiotic data layers.</a:t>
            </a:r>
            <a:endParaRPr lang="en-US" sz="2800" dirty="0">
              <a:ea typeface="Calibri" panose="020F0502020204030204"/>
              <a:cs typeface="Calibri" panose="020F0502020204030204"/>
            </a:endParaRPr>
          </a:p>
          <a:p>
            <a:pPr marL="742950" indent="-742950" algn="l">
              <a:lnSpc>
                <a:spcPct val="150000"/>
              </a:lnSpc>
              <a:buAutoNum type="arabicPeriod"/>
            </a:pPr>
            <a:r>
              <a:rPr lang="en-US" sz="2800" b="1" dirty="0"/>
              <a:t>Crop layers to the accessible area.</a:t>
            </a:r>
            <a:endParaRPr lang="en-US" sz="2800" b="1" dirty="0">
              <a:ea typeface="Calibri" panose="020F0502020204030204"/>
              <a:cs typeface="Calibri" panose="020F0502020204030204"/>
            </a:endParaRPr>
          </a:p>
          <a:p>
            <a:pPr marL="742950" indent="-742950" algn="l">
              <a:lnSpc>
                <a:spcPct val="150000"/>
              </a:lnSpc>
              <a:buAutoNum type="arabicPeriod"/>
            </a:pPr>
            <a:r>
              <a:rPr lang="en-US" sz="2800" dirty="0"/>
              <a:t>Select layers for ecological niche modeling.</a:t>
            </a:r>
            <a:endParaRPr lang="en-US" sz="2800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295E7B-31DD-E813-2C12-1EA593A54136}"/>
              </a:ext>
            </a:extLst>
          </p:cNvPr>
          <p:cNvSpPr txBox="1"/>
          <p:nvPr/>
        </p:nvSpPr>
        <p:spPr>
          <a:xfrm>
            <a:off x="126514" y="103275"/>
            <a:ext cx="11703525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.</a:t>
            </a:r>
            <a:r>
              <a:rPr lang="en-US" sz="5400" dirty="0">
                <a:solidFill>
                  <a:schemeClr val="accent1"/>
                </a:solidFill>
              </a:rPr>
              <a:t>Defining the Accessible Area in Practice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92834F-F866-0CB8-02E1-72DA7B6377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4427"/>
          <a:stretch>
            <a:fillRect/>
          </a:stretch>
        </p:blipFill>
        <p:spPr>
          <a:xfrm>
            <a:off x="8234171" y="1977015"/>
            <a:ext cx="8785318" cy="57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0333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DCCD6-6D04-3195-442C-DEDFF0D2D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6043B-4F59-AFE4-A595-1F1AEBC45F6C}"/>
              </a:ext>
            </a:extLst>
          </p:cNvPr>
          <p:cNvSpPr txBox="1"/>
          <p:nvPr/>
        </p:nvSpPr>
        <p:spPr>
          <a:xfrm>
            <a:off x="763160" y="1699560"/>
            <a:ext cx="7486838" cy="59195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514350" indent="-514350" algn="l">
              <a:lnSpc>
                <a:spcPct val="150000"/>
              </a:lnSpc>
              <a:buAutoNum type="arabicPeriod"/>
            </a:pPr>
            <a:r>
              <a:rPr lang="en-US" sz="2800" dirty="0">
                <a:ea typeface="+mn-lt"/>
                <a:cs typeface="+mn-lt"/>
              </a:rPr>
              <a:t>Creating a Spatial Buffer Around Occurrence Convex Hull</a:t>
            </a:r>
            <a:endParaRPr lang="en-US">
              <a:ea typeface="Calibri"/>
              <a:cs typeface="Calibri"/>
            </a:endParaRPr>
          </a:p>
          <a:p>
            <a:pPr marL="742950" lvl="1" indent="0" algn="l">
              <a:lnSpc>
                <a:spcPct val="150000"/>
              </a:lnSpc>
            </a:pPr>
            <a:r>
              <a:rPr lang="en-US" sz="2800" dirty="0">
                <a:ea typeface="+mn-lt"/>
                <a:cs typeface="+mn-lt"/>
              </a:rPr>
              <a:t>→ Measure pairwise distances between species occurrences.</a:t>
            </a:r>
            <a:br>
              <a:rPr lang="en-US" sz="2800" dirty="0">
                <a:ea typeface="+mn-lt"/>
                <a:cs typeface="+mn-lt"/>
              </a:rPr>
            </a:br>
            <a:r>
              <a:rPr lang="en-US" sz="2800" dirty="0">
                <a:ea typeface="+mn-lt"/>
                <a:cs typeface="+mn-lt"/>
              </a:rPr>
              <a:t> → Extract the 80th percentile distance as a buffer radius.</a:t>
            </a:r>
            <a:endParaRPr lang="en-US" sz="2800" dirty="0">
              <a:ea typeface="Calibri" panose="020F0502020204030204"/>
              <a:cs typeface="Calibri" panose="020F0502020204030204"/>
            </a:endParaRPr>
          </a:p>
          <a:p>
            <a:pPr marL="742950" indent="-742950" algn="l">
              <a:lnSpc>
                <a:spcPct val="150000"/>
              </a:lnSpc>
              <a:buAutoNum type="arabicPeriod"/>
            </a:pPr>
            <a:r>
              <a:rPr kumimoji="0" lang="en-US" sz="2800" i="0" u="none" strike="noStrike" cap="none" spc="0" normalizeH="0" baseline="0" dirty="0">
                <a:ln>
                  <a:noFill/>
                </a:ln>
                <a:effectLst/>
                <a:uFillTx/>
                <a:ea typeface="+mn-ea"/>
                <a:cs typeface="+mn-cs"/>
                <a:sym typeface="Helvetica Light"/>
              </a:rPr>
              <a:t>Obtain </a:t>
            </a:r>
            <a:r>
              <a:rPr kumimoji="0" lang="en-US" sz="2800" i="0" u="none" strike="noStrike" cap="none" spc="0" normalizeH="0" baseline="0" dirty="0">
                <a:ln>
                  <a:noFill/>
                </a:ln>
                <a:effectLst/>
                <a:uFillTx/>
                <a:ea typeface="+mn-ea"/>
                <a:cs typeface="Calibri Light"/>
                <a:sym typeface="Helvetica Light"/>
              </a:rPr>
              <a:t>g</a:t>
            </a:r>
            <a:r>
              <a:rPr lang="en-US" sz="2800" dirty="0">
                <a:cs typeface="Calibri Light"/>
              </a:rPr>
              <a:t>ridded abiotic data layers.</a:t>
            </a:r>
            <a:endParaRPr lang="en-US" sz="2800" dirty="0">
              <a:ea typeface="Calibri" panose="020F0502020204030204"/>
              <a:cs typeface="Calibri" panose="020F0502020204030204"/>
            </a:endParaRPr>
          </a:p>
          <a:p>
            <a:pPr marL="742950" indent="-742950" algn="l">
              <a:lnSpc>
                <a:spcPct val="150000"/>
              </a:lnSpc>
              <a:buAutoNum type="arabicPeriod"/>
            </a:pPr>
            <a:r>
              <a:rPr lang="en-US" sz="2800" dirty="0"/>
              <a:t>Crop layers to the accessible area.</a:t>
            </a:r>
            <a:endParaRPr lang="en-US" sz="2800" dirty="0">
              <a:ea typeface="Calibri" panose="020F0502020204030204"/>
              <a:cs typeface="Calibri" panose="020F0502020204030204"/>
            </a:endParaRPr>
          </a:p>
          <a:p>
            <a:pPr marL="742950" indent="-742950" algn="l">
              <a:lnSpc>
                <a:spcPct val="150000"/>
              </a:lnSpc>
              <a:buAutoNum type="arabicPeriod"/>
            </a:pPr>
            <a:r>
              <a:rPr lang="en-US" sz="2800" b="1" dirty="0"/>
              <a:t>Select layers for ecological niche modeling.</a:t>
            </a:r>
            <a:endParaRPr lang="en-US" sz="2800" b="1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81B22D-7E23-BB9A-3832-9FC5B6FF91C9}"/>
              </a:ext>
            </a:extLst>
          </p:cNvPr>
          <p:cNvSpPr txBox="1"/>
          <p:nvPr/>
        </p:nvSpPr>
        <p:spPr>
          <a:xfrm>
            <a:off x="126514" y="103275"/>
            <a:ext cx="11703525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.</a:t>
            </a:r>
            <a:r>
              <a:rPr lang="en-US" sz="5400" dirty="0">
                <a:solidFill>
                  <a:schemeClr val="accent1"/>
                </a:solidFill>
              </a:rPr>
              <a:t>Defining the Accessible Area in Practice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1AEBCE-9C7B-FF8B-790E-0420CA9988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4427"/>
          <a:stretch>
            <a:fillRect/>
          </a:stretch>
        </p:blipFill>
        <p:spPr>
          <a:xfrm>
            <a:off x="8234171" y="1977015"/>
            <a:ext cx="8785318" cy="57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8295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DF8513F-7D48-BF4A-8F3D-974A5E75D0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628159"/>
              </p:ext>
            </p:extLst>
          </p:nvPr>
        </p:nvGraphicFramePr>
        <p:xfrm>
          <a:off x="779198" y="3368040"/>
          <a:ext cx="15781866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0622">
                  <a:extLst>
                    <a:ext uri="{9D8B030D-6E8A-4147-A177-3AD203B41FA5}">
                      <a16:colId xmlns:a16="http://schemas.microsoft.com/office/drawing/2014/main" val="1581968623"/>
                    </a:ext>
                  </a:extLst>
                </a:gridCol>
                <a:gridCol w="5260622">
                  <a:extLst>
                    <a:ext uri="{9D8B030D-6E8A-4147-A177-3AD203B41FA5}">
                      <a16:colId xmlns:a16="http://schemas.microsoft.com/office/drawing/2014/main" val="3636958093"/>
                    </a:ext>
                  </a:extLst>
                </a:gridCol>
                <a:gridCol w="5260622">
                  <a:extLst>
                    <a:ext uri="{9D8B030D-6E8A-4147-A177-3AD203B41FA5}">
                      <a16:colId xmlns:a16="http://schemas.microsoft.com/office/drawing/2014/main" val="2982360177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600" b="1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600" b="1" i="0" u="none" strike="noStrike" noProof="0" dirty="0">
                          <a:latin typeface="Calibri"/>
                        </a:rPr>
                        <a:t>Threshold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defTabSz="778972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sz="3600" b="1" i="0" u="none" strike="noStrike" noProof="0" dirty="0">
                          <a:latin typeface="Calibri"/>
                        </a:rPr>
                        <a:t>Purpose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545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b="0" dirty="0"/>
                        <a:t>PCA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b="0" dirty="0"/>
                        <a:t>PC1 + PC2 = ~95%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7789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/>
                        <a:t>Reduces variables to axis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89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Pearson correlation</a:t>
                      </a:r>
                      <a:endParaRPr lang="en-US" sz="3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b="0" dirty="0"/>
                        <a:t>Removes variables  </a:t>
                      </a:r>
                      <a:r>
                        <a:rPr lang="en-US" sz="36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&gt; |0.80|</a:t>
                      </a:r>
                      <a:endParaRPr lang="en-US" sz="3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b="0" dirty="0"/>
                        <a:t>Removes correlated variables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58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b="0" dirty="0"/>
                        <a:t>Variable Inflation 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b="0" dirty="0"/>
                        <a:t>Removes variables &gt;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b="0" dirty="0"/>
                        <a:t>Removes multicollinear variables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0911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09991FE-B64D-B933-D220-ADFC413EBF4F}"/>
              </a:ext>
            </a:extLst>
          </p:cNvPr>
          <p:cNvSpPr txBox="1"/>
          <p:nvPr/>
        </p:nvSpPr>
        <p:spPr>
          <a:xfrm>
            <a:off x="230030" y="136039"/>
            <a:ext cx="12697387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dirty="0">
                <a:solidFill>
                  <a:schemeClr val="accent1"/>
                </a:solidFill>
              </a:rPr>
              <a:t>2. Select layers for ecological niche modeling</a:t>
            </a: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41057531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45A1113-02A0-6368-262D-8E115175B6A0}"/>
              </a:ext>
            </a:extLst>
          </p:cNvPr>
          <p:cNvGrpSpPr>
            <a:grpSpLocks noChangeAspect="1"/>
          </p:cNvGrpSpPr>
          <p:nvPr/>
        </p:nvGrpSpPr>
        <p:grpSpPr>
          <a:xfrm>
            <a:off x="230030" y="835202"/>
            <a:ext cx="13876565" cy="8083195"/>
            <a:chOff x="4887764" y="4086293"/>
            <a:chExt cx="6017384" cy="350516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C0F349A-BF24-CA16-F900-25850675FB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986"/>
            <a:stretch/>
          </p:blipFill>
          <p:spPr>
            <a:xfrm>
              <a:off x="4961548" y="4350010"/>
              <a:ext cx="5943600" cy="3241451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688DA8-D778-44C7-C20D-22CF6A20F17F}"/>
                </a:ext>
              </a:extLst>
            </p:cNvPr>
            <p:cNvSpPr/>
            <p:nvPr/>
          </p:nvSpPr>
          <p:spPr>
            <a:xfrm>
              <a:off x="4887764" y="4578578"/>
              <a:ext cx="348656" cy="348657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13409A-A91D-FF67-8274-9326FDC8564F}"/>
                </a:ext>
              </a:extLst>
            </p:cNvPr>
            <p:cNvSpPr/>
            <p:nvPr/>
          </p:nvSpPr>
          <p:spPr>
            <a:xfrm>
              <a:off x="6665033" y="4086293"/>
              <a:ext cx="348656" cy="348657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D432B1E-495A-21C2-0A3F-38E29316F0F2}"/>
                </a:ext>
              </a:extLst>
            </p:cNvPr>
            <p:cNvSpPr/>
            <p:nvPr/>
          </p:nvSpPr>
          <p:spPr>
            <a:xfrm>
              <a:off x="7933348" y="4115896"/>
              <a:ext cx="523918" cy="640080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0CB65E9-F6FE-BD5D-42EC-ADFA730A1F51}"/>
              </a:ext>
            </a:extLst>
          </p:cNvPr>
          <p:cNvSpPr txBox="1"/>
          <p:nvPr/>
        </p:nvSpPr>
        <p:spPr>
          <a:xfrm>
            <a:off x="-16274" y="9097010"/>
            <a:ext cx="1013899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Melton et al. 2022. Global Ecology and Biogeography.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120994-42AE-13CA-7783-3EEF1385C2F7}"/>
              </a:ext>
            </a:extLst>
          </p:cNvPr>
          <p:cNvSpPr txBox="1"/>
          <p:nvPr/>
        </p:nvSpPr>
        <p:spPr>
          <a:xfrm>
            <a:off x="11450981" y="3395168"/>
            <a:ext cx="5280552" cy="50885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>
                <a:ea typeface="Calibri"/>
                <a:cs typeface="Calibri"/>
              </a:rPr>
              <a:t>Pearsons correlation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>
              <a:ea typeface="Calibri"/>
              <a:cs typeface="Calibri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ea typeface="Calibri"/>
                <a:cs typeface="Calibri"/>
              </a:rPr>
              <a:t>A</a:t>
            </a:r>
            <a:r>
              <a:rPr lang="en-US" dirty="0"/>
              <a:t> correlation test is performed on all 19 </a:t>
            </a:r>
            <a:r>
              <a:rPr lang="en-US" dirty="0" err="1"/>
              <a:t>BioClim</a:t>
            </a:r>
            <a:r>
              <a:rPr lang="en-US" dirty="0"/>
              <a:t> layers.</a:t>
            </a:r>
            <a:endParaRPr lang="en-US" dirty="0">
              <a:solidFill>
                <a:schemeClr val="tx1"/>
              </a:solidFill>
              <a:latin typeface="-apple-system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Removes variables  </a:t>
            </a:r>
            <a:r>
              <a:rPr lang="en-US" dirty="0">
                <a:solidFill>
                  <a:schemeClr val="tx1"/>
                </a:solidFill>
              </a:rPr>
              <a:t>&gt; |0.80|</a:t>
            </a:r>
            <a:endParaRPr lang="en-US">
              <a:solidFill>
                <a:schemeClr val="tx1"/>
              </a:solidFill>
              <a:latin typeface="-apple-system"/>
            </a:endParaRP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49A006-EA32-F285-2A48-865384491835}"/>
              </a:ext>
            </a:extLst>
          </p:cNvPr>
          <p:cNvSpPr txBox="1"/>
          <p:nvPr/>
        </p:nvSpPr>
        <p:spPr>
          <a:xfrm>
            <a:off x="8670131" y="3391459"/>
            <a:ext cx="1162177" cy="508857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b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io2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bio3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bio5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bio7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bio8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bio9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bio15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bio18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bio19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38B5EE-59DF-CDFA-522E-43B73E94A6BC}"/>
              </a:ext>
            </a:extLst>
          </p:cNvPr>
          <p:cNvSpPr txBox="1"/>
          <p:nvPr/>
        </p:nvSpPr>
        <p:spPr>
          <a:xfrm>
            <a:off x="230030" y="136039"/>
            <a:ext cx="12697387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dirty="0">
                <a:solidFill>
                  <a:schemeClr val="accent1"/>
                </a:solidFill>
              </a:rPr>
              <a:t>2. Select layers for ecological niche modeling</a:t>
            </a: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10402854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atter chart&#10;&#10;Description automatically generated with medium confidence">
            <a:extLst>
              <a:ext uri="{FF2B5EF4-FFF2-40B4-BE49-F238E27FC236}">
                <a16:creationId xmlns:a16="http://schemas.microsoft.com/office/drawing/2014/main" id="{D1EEB561-DD99-1A46-A2AC-691FAB6CE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706" y="1792678"/>
            <a:ext cx="8625009" cy="71768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42210E-9185-934C-98AD-75B2B9E33070}"/>
              </a:ext>
            </a:extLst>
          </p:cNvPr>
          <p:cNvSpPr txBox="1"/>
          <p:nvPr/>
        </p:nvSpPr>
        <p:spPr>
          <a:xfrm>
            <a:off x="12586622" y="9281676"/>
            <a:ext cx="455252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Rautsaw et al. 2022. </a:t>
            </a:r>
            <a:r>
              <a:rPr lang="en-US" sz="2400" dirty="0"/>
              <a:t>Scientific Data.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DECA76-1DBA-EB4E-8CF3-3FFBA6BB5154}"/>
              </a:ext>
            </a:extLst>
          </p:cNvPr>
          <p:cNvSpPr txBox="1"/>
          <p:nvPr/>
        </p:nvSpPr>
        <p:spPr>
          <a:xfrm>
            <a:off x="432809" y="1619202"/>
            <a:ext cx="6561977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PCA vs VIF with permutation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2DBD92-487F-3C45-AB0F-EDAE46A046F6}"/>
              </a:ext>
            </a:extLst>
          </p:cNvPr>
          <p:cNvSpPr txBox="1"/>
          <p:nvPr/>
        </p:nvSpPr>
        <p:spPr>
          <a:xfrm>
            <a:off x="432809" y="3107381"/>
            <a:ext cx="6711910" cy="50270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200" b="1" dirty="0"/>
              <a:t>AUC was significantly higher in models generated using the VIF method </a:t>
            </a: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Based on 109 species in the subfamily </a:t>
            </a:r>
            <a:r>
              <a:rPr lang="en-US" sz="3200" dirty="0" err="1"/>
              <a:t>Crotalinae</a:t>
            </a:r>
            <a:r>
              <a:rPr lang="en-US" sz="3200" dirty="0"/>
              <a:t> (Viperidae)</a:t>
            </a:r>
          </a:p>
          <a:p>
            <a:pPr marL="571500" lvl="4" indent="-571500" algn="l">
              <a:buFont typeface="Arial" panose="020B0604020202020204" pitchFamily="34" charset="0"/>
              <a:buChar char="•"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PCA with 75% collinearity cutoff, each variable contribution had to be &gt;5%.</a:t>
            </a:r>
          </a:p>
          <a:p>
            <a:pPr marL="571500" lvl="4" indent="-571500" algn="l">
              <a:buFont typeface="Arial" panose="020B0604020202020204" pitchFamily="34" charset="0"/>
              <a:buChar char="•"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VIF &lt; 10, </a:t>
            </a:r>
            <a:r>
              <a:rPr lang="en-US" sz="3200" dirty="0"/>
              <a:t>p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ermutation importance &gt; 1%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8AB52C-9F94-1258-2A99-3A0A43E079FD}"/>
              </a:ext>
            </a:extLst>
          </p:cNvPr>
          <p:cNvSpPr txBox="1"/>
          <p:nvPr/>
        </p:nvSpPr>
        <p:spPr>
          <a:xfrm>
            <a:off x="230030" y="136039"/>
            <a:ext cx="12697387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dirty="0">
                <a:solidFill>
                  <a:schemeClr val="accent1"/>
                </a:solidFill>
              </a:rPr>
              <a:t>2. Select layers for ecological niche modeling</a:t>
            </a: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72344583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4C0610-A27D-E686-1845-0FCF88C43C5B}"/>
              </a:ext>
            </a:extLst>
          </p:cNvPr>
          <p:cNvSpPr txBox="1"/>
          <p:nvPr/>
        </p:nvSpPr>
        <p:spPr>
          <a:xfrm>
            <a:off x="140552" y="151305"/>
            <a:ext cx="2888611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dirty="0">
                <a:solidFill>
                  <a:schemeClr val="accent1"/>
                </a:solidFill>
              </a:rPr>
              <a:t>3</a:t>
            </a: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. </a:t>
            </a:r>
            <a:r>
              <a:rPr lang="en-US" sz="5400" dirty="0">
                <a:solidFill>
                  <a:schemeClr val="accent1"/>
                </a:solidFill>
              </a:rPr>
              <a:t>Activity</a:t>
            </a: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10C2B6-2705-0075-D0EC-791225B7550E}"/>
              </a:ext>
            </a:extLst>
          </p:cNvPr>
          <p:cNvSpPr txBox="1"/>
          <p:nvPr/>
        </p:nvSpPr>
        <p:spPr>
          <a:xfrm>
            <a:off x="832794" y="1538423"/>
            <a:ext cx="8124654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Define the accessible area (M) for each species, crop </a:t>
            </a:r>
            <a:r>
              <a:rPr lang="en-US" err="1">
                <a:ea typeface="+mn-lt"/>
                <a:cs typeface="+mn-lt"/>
              </a:rPr>
              <a:t>WorldClim</a:t>
            </a:r>
            <a:r>
              <a:rPr lang="en-US" dirty="0">
                <a:ea typeface="+mn-lt"/>
                <a:cs typeface="+mn-lt"/>
              </a:rPr>
              <a:t> layers accordingly, and select environmental variables using Variance Inflation Factor (VIF) analysis.</a:t>
            </a:r>
            <a:endParaRPr lang="en-US" dirty="0"/>
          </a:p>
        </p:txBody>
      </p:sp>
      <p:pic>
        <p:nvPicPr>
          <p:cNvPr id="6" name="Picture 5" descr="A green and blue triangle&#10;&#10;AI-generated content may be incorrect.">
            <a:extLst>
              <a:ext uri="{FF2B5EF4-FFF2-40B4-BE49-F238E27FC236}">
                <a16:creationId xmlns:a16="http://schemas.microsoft.com/office/drawing/2014/main" id="{20DF4892-7AE5-F3C7-7BFB-5118F9486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8191" y="377415"/>
            <a:ext cx="4970633" cy="2542335"/>
          </a:xfrm>
          <a:prstGeom prst="rect">
            <a:avLst/>
          </a:prstGeom>
        </p:spPr>
      </p:pic>
      <p:pic>
        <p:nvPicPr>
          <p:cNvPr id="7" name="Picture 6" descr="A map of the island&#10;&#10;AI-generated content may be incorrect.">
            <a:extLst>
              <a:ext uri="{FF2B5EF4-FFF2-40B4-BE49-F238E27FC236}">
                <a16:creationId xmlns:a16="http://schemas.microsoft.com/office/drawing/2014/main" id="{59055E32-2910-5BB1-7FB6-D10BA3A88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9248" y="2909340"/>
            <a:ext cx="5769299" cy="2987775"/>
          </a:xfrm>
          <a:prstGeom prst="rect">
            <a:avLst/>
          </a:prstGeom>
        </p:spPr>
      </p:pic>
      <p:pic>
        <p:nvPicPr>
          <p:cNvPr id="8" name="Picture 7" descr="A map of the united states&#10;&#10;AI-generated content may be incorrect.">
            <a:extLst>
              <a:ext uri="{FF2B5EF4-FFF2-40B4-BE49-F238E27FC236}">
                <a16:creationId xmlns:a16="http://schemas.microsoft.com/office/drawing/2014/main" id="{42399598-C2D7-40F7-4AF6-62AC5EABE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62" y="4871940"/>
            <a:ext cx="8810370" cy="42626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3D0B25-4234-3C59-0A06-BCAADD07A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9456" y="5794200"/>
            <a:ext cx="7090170" cy="366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0693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79F4E65-B242-5D4A-9298-57D6D10AE99B}"/>
              </a:ext>
            </a:extLst>
          </p:cNvPr>
          <p:cNvGrpSpPr/>
          <p:nvPr/>
        </p:nvGrpSpPr>
        <p:grpSpPr>
          <a:xfrm>
            <a:off x="7016163" y="1932760"/>
            <a:ext cx="9681382" cy="5515187"/>
            <a:chOff x="4968080" y="444500"/>
            <a:chExt cx="11726991" cy="6477000"/>
          </a:xfrm>
        </p:grpSpPr>
        <p:pic>
          <p:nvPicPr>
            <p:cNvPr id="4" name="Picture 3" descr="Diagram, venn diagram&#10;&#10;Description automatically generated">
              <a:extLst>
                <a:ext uri="{FF2B5EF4-FFF2-40B4-BE49-F238E27FC236}">
                  <a16:creationId xmlns:a16="http://schemas.microsoft.com/office/drawing/2014/main" id="{107A868D-E400-4746-8249-EEA875EEA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8080" y="444500"/>
              <a:ext cx="11726991" cy="6477000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91FA6A0-9B5B-9E4A-AF16-E4119A73F338}"/>
                </a:ext>
              </a:extLst>
            </p:cNvPr>
            <p:cNvSpPr/>
            <p:nvPr/>
          </p:nvSpPr>
          <p:spPr>
            <a:xfrm>
              <a:off x="4968080" y="573437"/>
              <a:ext cx="580313" cy="697424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39C365EA-ABD9-264F-8CE5-FA25ED5F7F9B}"/>
              </a:ext>
            </a:extLst>
          </p:cNvPr>
          <p:cNvSpPr/>
          <p:nvPr/>
        </p:nvSpPr>
        <p:spPr>
          <a:xfrm>
            <a:off x="566234" y="1381437"/>
            <a:ext cx="5511592" cy="747897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l"/>
            <a:endParaRPr lang="en-US" sz="4000" dirty="0">
              <a:solidFill>
                <a:srgbClr val="2E2E2E"/>
              </a:solidFill>
            </a:endParaRPr>
          </a:p>
          <a:p>
            <a:pPr marL="571500" indent="-571500" algn="l">
              <a:buFont typeface="Arial"/>
              <a:buChar char="•"/>
            </a:pPr>
            <a:r>
              <a:rPr lang="en-US" sz="4000" dirty="0">
                <a:solidFill>
                  <a:srgbClr val="2E2E2E"/>
                </a:solidFill>
              </a:rPr>
              <a:t>Accessible area can be defined based on:</a:t>
            </a:r>
          </a:p>
          <a:p>
            <a:pPr marL="1143000" lvl="2" indent="-571500" algn="l">
              <a:buFont typeface="Arial"/>
              <a:buChar char="•"/>
            </a:pPr>
            <a:r>
              <a:rPr lang="en-US" sz="4000">
                <a:solidFill>
                  <a:srgbClr val="2E2E2E"/>
                </a:solidFill>
              </a:rPr>
              <a:t>species ecology</a:t>
            </a:r>
            <a:endParaRPr lang="en-US" sz="4000" dirty="0">
              <a:solidFill>
                <a:srgbClr val="2E2E2E"/>
              </a:solidFill>
            </a:endParaRPr>
          </a:p>
          <a:p>
            <a:pPr marL="1143000" lvl="2" indent="-571500" algn="l">
              <a:buFont typeface="Arial"/>
              <a:buChar char="•"/>
            </a:pPr>
            <a:r>
              <a:rPr lang="en-US" sz="4000">
                <a:solidFill>
                  <a:srgbClr val="2E2E2E"/>
                </a:solidFill>
              </a:rPr>
              <a:t>dispersal ability</a:t>
            </a:r>
          </a:p>
          <a:p>
            <a:pPr marL="1143000" lvl="2" indent="-571500" algn="l">
              <a:buFont typeface="Arial"/>
              <a:buChar char="•"/>
            </a:pPr>
            <a:r>
              <a:rPr lang="en-US" sz="4000" dirty="0">
                <a:solidFill>
                  <a:srgbClr val="2E2E2E"/>
                </a:solidFill>
              </a:rPr>
              <a:t>geographical barriers</a:t>
            </a:r>
            <a:endParaRPr lang="en-US" sz="4000" dirty="0">
              <a:solidFill>
                <a:srgbClr val="2E2E2E"/>
              </a:solidFill>
              <a:ea typeface="Calibri"/>
              <a:cs typeface="Calibri"/>
            </a:endParaRPr>
          </a:p>
          <a:p>
            <a:pPr marL="571500" indent="-571500" algn="l">
              <a:buFont typeface="Arial"/>
              <a:buChar char="•"/>
            </a:pPr>
            <a:r>
              <a:rPr lang="en-US" sz="4000" b="1" dirty="0">
                <a:solidFill>
                  <a:srgbClr val="2E2E2E"/>
                </a:solidFill>
              </a:rPr>
              <a:t>Accessible</a:t>
            </a:r>
            <a:r>
              <a:rPr lang="en-US" sz="4000" b="1" dirty="0">
                <a:solidFill>
                  <a:srgbClr val="2E2E2E"/>
                </a:solidFill>
                <a:ea typeface="+mn-lt"/>
                <a:cs typeface="+mn-lt"/>
              </a:rPr>
              <a:t> area (M)</a:t>
            </a:r>
            <a:r>
              <a:rPr lang="en-US" sz="4000" dirty="0">
                <a:solidFill>
                  <a:srgbClr val="2E2E2E"/>
                </a:solidFill>
                <a:ea typeface="+mn-lt"/>
                <a:cs typeface="+mn-lt"/>
              </a:rPr>
              <a:t> defines where a species </a:t>
            </a:r>
            <a:r>
              <a:rPr lang="en-US" sz="4000" i="1" dirty="0">
                <a:solidFill>
                  <a:srgbClr val="2E2E2E"/>
                </a:solidFill>
                <a:ea typeface="+mn-lt"/>
                <a:cs typeface="+mn-lt"/>
              </a:rPr>
              <a:t>could</a:t>
            </a:r>
            <a:r>
              <a:rPr lang="en-US" sz="4000" dirty="0">
                <a:solidFill>
                  <a:srgbClr val="2E2E2E"/>
                </a:solidFill>
                <a:ea typeface="+mn-lt"/>
                <a:cs typeface="+mn-lt"/>
              </a:rPr>
              <a:t> have dispersed to, given geography and history.</a:t>
            </a:r>
            <a:endParaRPr lang="en-US" sz="4000" dirty="0">
              <a:solidFill>
                <a:srgbClr val="2E2E2E"/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B129D0-1E6B-0148-8158-5FA43C8E78FC}"/>
              </a:ext>
            </a:extLst>
          </p:cNvPr>
          <p:cNvSpPr txBox="1"/>
          <p:nvPr/>
        </p:nvSpPr>
        <p:spPr>
          <a:xfrm>
            <a:off x="12159404" y="8127447"/>
            <a:ext cx="48394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Brown and </a:t>
            </a:r>
            <a:r>
              <a:rPr lang="en-US" sz="2400" dirty="0" err="1"/>
              <a:t>Carnaval</a:t>
            </a:r>
            <a:r>
              <a:rPr lang="en-US" sz="2400" dirty="0"/>
              <a:t>. 2019. A tale of two niche: methods, concepts, and evolution. Frontiers of Biogeography.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F65827-26FD-3B2D-B1A6-FFC8E6429160}"/>
              </a:ext>
            </a:extLst>
          </p:cNvPr>
          <p:cNvSpPr txBox="1"/>
          <p:nvPr/>
        </p:nvSpPr>
        <p:spPr>
          <a:xfrm>
            <a:off x="134060" y="456210"/>
            <a:ext cx="7514878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.</a:t>
            </a:r>
            <a:r>
              <a:rPr lang="en-US" sz="5400" dirty="0">
                <a:solidFill>
                  <a:schemeClr val="accent1"/>
                </a:solidFill>
              </a:rPr>
              <a:t>Defining Accessible Area</a:t>
            </a: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663150-0292-EB08-54CB-79FAFD9BE6DA}"/>
              </a:ext>
            </a:extLst>
          </p:cNvPr>
          <p:cNvSpPr txBox="1"/>
          <p:nvPr/>
        </p:nvSpPr>
        <p:spPr>
          <a:xfrm>
            <a:off x="6276137" y="5924792"/>
            <a:ext cx="2194948" cy="1286350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07965392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F3D7EF6-8B2A-BB44-8D7D-C01EBB33F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0" y="1565501"/>
            <a:ext cx="8286850" cy="41358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B413B7-E0C4-B1F3-40CA-742D806F1FB4}"/>
              </a:ext>
            </a:extLst>
          </p:cNvPr>
          <p:cNvSpPr txBox="1"/>
          <p:nvPr/>
        </p:nvSpPr>
        <p:spPr>
          <a:xfrm>
            <a:off x="6474275" y="89925"/>
            <a:ext cx="102656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54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F361B5-662F-18A6-0199-35821AAEC2CA}"/>
              </a:ext>
            </a:extLst>
          </p:cNvPr>
          <p:cNvSpPr txBox="1"/>
          <p:nvPr/>
        </p:nvSpPr>
        <p:spPr>
          <a:xfrm>
            <a:off x="250356" y="214526"/>
            <a:ext cx="12825627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.</a:t>
            </a:r>
            <a:r>
              <a:rPr lang="en-US" sz="5400" dirty="0">
                <a:solidFill>
                  <a:schemeClr val="accent1"/>
                </a:solidFill>
                <a:ea typeface="+mn-lt"/>
                <a:cs typeface="+mn-lt"/>
              </a:rPr>
              <a:t>The Role of the Accessible Area (M) in ENM</a:t>
            </a: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2" name="Picture 1" descr="A map of the united states&#10;&#10;AI-generated content may be incorrect.">
            <a:extLst>
              <a:ext uri="{FF2B5EF4-FFF2-40B4-BE49-F238E27FC236}">
                <a16:creationId xmlns:a16="http://schemas.microsoft.com/office/drawing/2014/main" id="{FCB8BB23-532B-E8CE-F834-85BCCDDB0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3796" y="1311291"/>
            <a:ext cx="7769165" cy="55782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CCDC77-72E3-E323-EB83-C13D32DD7CC3}"/>
              </a:ext>
            </a:extLst>
          </p:cNvPr>
          <p:cNvSpPr txBox="1"/>
          <p:nvPr/>
        </p:nvSpPr>
        <p:spPr>
          <a:xfrm>
            <a:off x="2782128" y="7553066"/>
            <a:ext cx="9957608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Add a buffer around the species distribution to capture potential movement. </a:t>
            </a:r>
          </a:p>
        </p:txBody>
      </p:sp>
    </p:spTree>
    <p:extLst>
      <p:ext uri="{BB962C8B-B14F-4D97-AF65-F5344CB8AC3E}">
        <p14:creationId xmlns:p14="http://schemas.microsoft.com/office/powerpoint/2010/main" val="359591438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6A9E0-AFB4-907A-489C-9878FF9AA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5A05900-F8CA-0A79-5606-A144CD91D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0" y="1565501"/>
            <a:ext cx="8286850" cy="41358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F93EF7-7965-473C-37FE-415680765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209" y="1413591"/>
            <a:ext cx="7050352" cy="55071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9F3A3B-FE49-95B6-F4A5-B702AD2F0679}"/>
              </a:ext>
            </a:extLst>
          </p:cNvPr>
          <p:cNvSpPr txBox="1"/>
          <p:nvPr/>
        </p:nvSpPr>
        <p:spPr>
          <a:xfrm>
            <a:off x="3415356" y="7459078"/>
            <a:ext cx="1045885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More area, AUC increased. </a:t>
            </a:r>
            <a:endParaRPr lang="en-US">
              <a:ea typeface="+mn-ea"/>
              <a:cs typeface="+mn-cs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Higher model significance as buffer size increased.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3A0CDD-7C04-B7CF-25DD-4514DBCBF850}"/>
              </a:ext>
            </a:extLst>
          </p:cNvPr>
          <p:cNvSpPr txBox="1"/>
          <p:nvPr/>
        </p:nvSpPr>
        <p:spPr>
          <a:xfrm>
            <a:off x="6474275" y="89925"/>
            <a:ext cx="102656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54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EE4C6C-8E61-C4BA-0A86-7907C8ABABF1}"/>
              </a:ext>
            </a:extLst>
          </p:cNvPr>
          <p:cNvSpPr txBox="1"/>
          <p:nvPr/>
        </p:nvSpPr>
        <p:spPr>
          <a:xfrm>
            <a:off x="250356" y="214526"/>
            <a:ext cx="12825627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.</a:t>
            </a:r>
            <a:r>
              <a:rPr lang="en-US" sz="5400" dirty="0">
                <a:solidFill>
                  <a:schemeClr val="accent1"/>
                </a:solidFill>
                <a:ea typeface="+mn-lt"/>
                <a:cs typeface="+mn-lt"/>
              </a:rPr>
              <a:t>The Role of the Accessible Area (M) in ENM</a:t>
            </a: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53788256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1D8366-9642-9430-B140-CD7EF8796ED0}"/>
              </a:ext>
            </a:extLst>
          </p:cNvPr>
          <p:cNvSpPr txBox="1"/>
          <p:nvPr/>
        </p:nvSpPr>
        <p:spPr>
          <a:xfrm>
            <a:off x="763160" y="1699560"/>
            <a:ext cx="7159664" cy="72122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514350" indent="-514350" algn="l">
              <a:lnSpc>
                <a:spcPct val="150000"/>
              </a:lnSpc>
              <a:buAutoNum type="arabicPeriod"/>
            </a:pPr>
            <a:r>
              <a:rPr lang="en-US" sz="2800" b="1" dirty="0">
                <a:ea typeface="+mn-lt"/>
                <a:cs typeface="+mn-lt"/>
              </a:rPr>
              <a:t>Create spatial boundary around species occurrences.</a:t>
            </a:r>
          </a:p>
          <a:p>
            <a:pPr marL="514350" indent="-514350" algn="l">
              <a:lnSpc>
                <a:spcPct val="150000"/>
              </a:lnSpc>
              <a:buAutoNum type="arabicPeriod"/>
            </a:pPr>
            <a:r>
              <a:rPr lang="en-US" sz="2800" dirty="0">
                <a:ea typeface="+mn-lt"/>
                <a:cs typeface="+mn-lt"/>
              </a:rPr>
              <a:t>Create a Spatial Buffer around occurrence boundary.</a:t>
            </a:r>
            <a:endParaRPr lang="en-US">
              <a:ea typeface="Calibri"/>
              <a:cs typeface="Calibri"/>
            </a:endParaRPr>
          </a:p>
          <a:p>
            <a:pPr marL="742950" lvl="1" indent="0" algn="l">
              <a:lnSpc>
                <a:spcPct val="150000"/>
              </a:lnSpc>
            </a:pPr>
            <a:r>
              <a:rPr lang="en-US" sz="2800" dirty="0">
                <a:ea typeface="+mn-lt"/>
                <a:cs typeface="+mn-lt"/>
              </a:rPr>
              <a:t>→ Measure pairwise distances between species occurrences.</a:t>
            </a:r>
            <a:br>
              <a:rPr lang="en-US" sz="2800" dirty="0">
                <a:ea typeface="+mn-lt"/>
                <a:cs typeface="+mn-lt"/>
              </a:rPr>
            </a:br>
            <a:r>
              <a:rPr lang="en-US" sz="2800" dirty="0">
                <a:ea typeface="+mn-lt"/>
                <a:cs typeface="+mn-lt"/>
              </a:rPr>
              <a:t> → Extract the 80th percentile distance as a buffer radius.</a:t>
            </a:r>
            <a:endParaRPr lang="en-US" sz="2800" dirty="0">
              <a:ea typeface="Calibri" panose="020F0502020204030204"/>
              <a:cs typeface="Calibri" panose="020F0502020204030204"/>
            </a:endParaRPr>
          </a:p>
          <a:p>
            <a:pPr marL="742950" indent="-742950" algn="l">
              <a:lnSpc>
                <a:spcPct val="150000"/>
              </a:lnSpc>
              <a:buAutoNum type="arabicPeriod"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effectLst/>
                <a:uFillTx/>
                <a:ea typeface="+mn-ea"/>
                <a:cs typeface="+mn-cs"/>
                <a:sym typeface="Helvetica Light"/>
              </a:rPr>
              <a:t>Obtain 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effectLst/>
                <a:uFillTx/>
                <a:ea typeface="+mn-ea"/>
                <a:cs typeface="Calibri Light"/>
                <a:sym typeface="Helvetica Light"/>
              </a:rPr>
              <a:t>g</a:t>
            </a:r>
            <a:r>
              <a:rPr lang="en-US" sz="2800" dirty="0">
                <a:cs typeface="Calibri Light"/>
              </a:rPr>
              <a:t>ridded abiotic data layers.</a:t>
            </a:r>
            <a:endParaRPr lang="en-US" sz="2800" dirty="0">
              <a:ea typeface="Calibri" panose="020F0502020204030204"/>
              <a:cs typeface="Calibri" panose="020F0502020204030204"/>
            </a:endParaRPr>
          </a:p>
          <a:p>
            <a:pPr marL="742950" indent="-742950" algn="l">
              <a:lnSpc>
                <a:spcPct val="150000"/>
              </a:lnSpc>
              <a:buAutoNum type="arabicPeriod"/>
            </a:pPr>
            <a:r>
              <a:rPr lang="en-US" sz="2800" dirty="0"/>
              <a:t>Crop layers to the shared accessible area.</a:t>
            </a:r>
            <a:endParaRPr lang="en-US" sz="2800" dirty="0">
              <a:ea typeface="Calibri" panose="020F0502020204030204"/>
              <a:cs typeface="Calibri" panose="020F0502020204030204"/>
            </a:endParaRPr>
          </a:p>
          <a:p>
            <a:pPr marL="742950" indent="-742950" algn="l">
              <a:lnSpc>
                <a:spcPct val="150000"/>
              </a:lnSpc>
              <a:buAutoNum type="arabicPeriod"/>
            </a:pPr>
            <a:r>
              <a:rPr lang="en-US" sz="2800" dirty="0"/>
              <a:t>Select layers for ecological niche modeling.</a:t>
            </a:r>
            <a:endParaRPr lang="en-US" sz="2800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5BDE70-4B61-D53B-2FF1-25C98585B6D4}"/>
              </a:ext>
            </a:extLst>
          </p:cNvPr>
          <p:cNvSpPr txBox="1"/>
          <p:nvPr/>
        </p:nvSpPr>
        <p:spPr>
          <a:xfrm>
            <a:off x="126514" y="103275"/>
            <a:ext cx="11703525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.</a:t>
            </a:r>
            <a:r>
              <a:rPr lang="en-US" sz="5400" dirty="0">
                <a:solidFill>
                  <a:schemeClr val="accent1"/>
                </a:solidFill>
              </a:rPr>
              <a:t>Defining the Accessible Area in Practice</a:t>
            </a:r>
          </a:p>
        </p:txBody>
      </p:sp>
      <p:pic>
        <p:nvPicPr>
          <p:cNvPr id="10" name="Picture 9" descr="A map of the united states&#10;&#10;AI-generated content may be incorrect.">
            <a:extLst>
              <a:ext uri="{FF2B5EF4-FFF2-40B4-BE49-F238E27FC236}">
                <a16:creationId xmlns:a16="http://schemas.microsoft.com/office/drawing/2014/main" id="{7DDE1E73-3774-6447-3626-7B2243F14A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893" r="18511"/>
          <a:stretch>
            <a:fillRect/>
          </a:stretch>
        </p:blipFill>
        <p:spPr>
          <a:xfrm>
            <a:off x="8065478" y="1884945"/>
            <a:ext cx="8785321" cy="702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1129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891D22-4F88-081C-B73C-69C5E75C277A}"/>
              </a:ext>
            </a:extLst>
          </p:cNvPr>
          <p:cNvSpPr txBox="1"/>
          <p:nvPr/>
        </p:nvSpPr>
        <p:spPr>
          <a:xfrm>
            <a:off x="53155" y="118620"/>
            <a:ext cx="12801581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.</a:t>
            </a:r>
            <a:r>
              <a:rPr lang="en-US" sz="5400" dirty="0">
                <a:solidFill>
                  <a:schemeClr val="accent1"/>
                </a:solidFill>
              </a:rPr>
              <a:t>Multiple ways to create species </a:t>
            </a:r>
            <a:r>
              <a:rPr lang="en-US" sz="5400">
                <a:solidFill>
                  <a:schemeClr val="accent1"/>
                </a:solidFill>
              </a:rPr>
              <a:t>boundaries</a:t>
            </a:r>
            <a:endParaRPr lang="en-US" sz="5400" dirty="0">
              <a:solidFill>
                <a:schemeClr val="accent1"/>
              </a:solidFill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162A83-E2CB-6B7C-E1D6-3C837C1F8AB9}"/>
              </a:ext>
            </a:extLst>
          </p:cNvPr>
          <p:cNvSpPr txBox="1"/>
          <p:nvPr/>
        </p:nvSpPr>
        <p:spPr>
          <a:xfrm>
            <a:off x="338124" y="1596551"/>
            <a:ext cx="9470423" cy="70275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,Sans-Serif"/>
              <a:buChar char="•"/>
            </a:pPr>
            <a:r>
              <a:rPr lang="en-US" sz="2000" b="1" dirty="0">
                <a:ea typeface="Calibri"/>
                <a:cs typeface="Arial"/>
              </a:rPr>
              <a:t>Convex Hull</a:t>
            </a:r>
            <a:r>
              <a:rPr lang="en-US" sz="2000" dirty="0">
                <a:ea typeface="Calibri"/>
                <a:cs typeface="Arial"/>
              </a:rPr>
              <a:t> - </a:t>
            </a:r>
            <a:r>
              <a:rPr lang="en-US" sz="2000" dirty="0">
                <a:ea typeface="Calibri"/>
                <a:cs typeface="Calibri"/>
              </a:rPr>
              <a:t>Encloses all points in the smallest convex polygon. </a:t>
            </a:r>
            <a:endParaRPr lang="en-US" sz="1600">
              <a:ea typeface="Calibri"/>
              <a:cs typeface="Calibri"/>
            </a:endParaRPr>
          </a:p>
          <a:p>
            <a:pPr marL="571500" lvl="4" algn="l">
              <a:lnSpc>
                <a:spcPct val="150000"/>
              </a:lnSpc>
              <a:buFont typeface="Arial,Sans-Serif"/>
              <a:buChar char="•"/>
            </a:pPr>
            <a:r>
              <a:rPr lang="en-US" sz="2000" dirty="0">
                <a:ea typeface="Calibri"/>
                <a:cs typeface="Calibri"/>
              </a:rPr>
              <a:t>Equivalent to the boundary formed by stretching a rubber band around the outermost points.</a:t>
            </a:r>
            <a:endParaRPr lang="en-US" sz="1600">
              <a:ea typeface="Calibri"/>
              <a:cs typeface="Calibri"/>
            </a:endParaRPr>
          </a:p>
          <a:p>
            <a:pPr marL="571500" lvl="4" algn="l">
              <a:lnSpc>
                <a:spcPct val="150000"/>
              </a:lnSpc>
              <a:buFont typeface="Arial,Sans-Serif"/>
              <a:buChar char="•"/>
            </a:pPr>
            <a:endParaRPr lang="en-US" sz="2000" dirty="0">
              <a:ea typeface="Calibri"/>
              <a:cs typeface="Calibri"/>
            </a:endParaRPr>
          </a:p>
          <a:p>
            <a:pPr marL="571500" indent="-571500" algn="l">
              <a:lnSpc>
                <a:spcPct val="150000"/>
              </a:lnSpc>
              <a:buFont typeface="Arial,Sans-Serif"/>
              <a:buChar char="•"/>
            </a:pPr>
            <a:r>
              <a:rPr lang="en-US" sz="2000" b="1" dirty="0">
                <a:ea typeface="Calibri"/>
                <a:cs typeface="Calibri"/>
              </a:rPr>
              <a:t>Alpha Hull </a:t>
            </a:r>
            <a:r>
              <a:rPr lang="en-US" sz="2000" dirty="0">
                <a:ea typeface="Calibri"/>
                <a:cs typeface="Calibri"/>
              </a:rPr>
              <a:t>- A flexible, concave boundary estimator controlled by an alpha value. </a:t>
            </a:r>
            <a:endParaRPr lang="en-US" sz="2400" dirty="0">
              <a:ea typeface="Calibri"/>
              <a:cs typeface="Calibri"/>
            </a:endParaRPr>
          </a:p>
          <a:p>
            <a:pPr marL="571500" lvl="4" algn="l">
              <a:lnSpc>
                <a:spcPct val="150000"/>
              </a:lnSpc>
              <a:buFont typeface="Arial,Sans-Serif"/>
              <a:buChar char="•"/>
            </a:pPr>
            <a:r>
              <a:rPr lang="en-US" sz="2000" dirty="0">
                <a:ea typeface="Calibri"/>
                <a:cs typeface="Calibri"/>
              </a:rPr>
              <a:t>Captures non-convex patterns and gaps in occurrence data (e.g., disjunct populations, island distributions). &lt;- we do this today</a:t>
            </a:r>
            <a:endParaRPr lang="en-US" sz="2400" dirty="0">
              <a:ea typeface="Calibri"/>
              <a:cs typeface="Calibri"/>
            </a:endParaRPr>
          </a:p>
          <a:p>
            <a:pPr marL="571500" lvl="4" algn="l">
              <a:lnSpc>
                <a:spcPct val="150000"/>
              </a:lnSpc>
              <a:buFont typeface="Arial,Sans-Serif"/>
              <a:buChar char="•"/>
            </a:pPr>
            <a:endParaRPr lang="en-US" sz="2000" dirty="0">
              <a:cs typeface="Calibri"/>
            </a:endParaRPr>
          </a:p>
          <a:p>
            <a:pPr marL="571500" indent="-571500" algn="l">
              <a:lnSpc>
                <a:spcPct val="150000"/>
              </a:lnSpc>
              <a:buFont typeface="Arial,Sans-Serif"/>
              <a:buChar char="•"/>
            </a:pPr>
            <a:r>
              <a:rPr lang="en-US" sz="2000" b="1" dirty="0">
                <a:cs typeface="Arial"/>
              </a:rPr>
              <a:t>Ecoregions </a:t>
            </a:r>
            <a:r>
              <a:rPr lang="en-US" sz="2000" dirty="0">
                <a:cs typeface="Arial"/>
              </a:rPr>
              <a:t>- Identify clear distributional boundaries and ecoregions using the World Wildlife Fund Terrestrial Ecoregions (see </a:t>
            </a:r>
            <a:r>
              <a:rPr lang="en-US" sz="2000" dirty="0" err="1">
                <a:cs typeface="Arial"/>
              </a:rPr>
              <a:t>Rautsaw</a:t>
            </a:r>
            <a:r>
              <a:rPr lang="en-US" sz="2000" dirty="0">
                <a:cs typeface="Arial"/>
              </a:rPr>
              <a:t> et al. 2022).​</a:t>
            </a:r>
            <a:endParaRPr lang="en-US" sz="1600" dirty="0">
              <a:ea typeface="Calibri"/>
              <a:cs typeface="Calibri"/>
            </a:endParaRPr>
          </a:p>
          <a:p>
            <a:pPr marL="571500" indent="-571500" algn="l">
              <a:lnSpc>
                <a:spcPct val="150000"/>
              </a:lnSpc>
              <a:buFont typeface="Arial,Sans-Serif"/>
              <a:buChar char="•"/>
            </a:pPr>
            <a:endParaRPr lang="en-US" sz="2000" dirty="0">
              <a:ea typeface="Calibri"/>
              <a:cs typeface="Arial"/>
            </a:endParaRPr>
          </a:p>
          <a:p>
            <a:pPr marL="571500" indent="-571500" algn="l">
              <a:lnSpc>
                <a:spcPct val="150000"/>
              </a:lnSpc>
              <a:buFont typeface="Arial,Sans-Serif"/>
              <a:buChar char="•"/>
            </a:pPr>
            <a:r>
              <a:rPr lang="en-US" sz="2000" b="1" dirty="0">
                <a:ea typeface="Calibri"/>
                <a:cs typeface="Arial"/>
              </a:rPr>
              <a:t>Point-based </a:t>
            </a:r>
            <a:r>
              <a:rPr lang="en-US" sz="2000" dirty="0">
                <a:ea typeface="Calibri"/>
                <a:cs typeface="Arial"/>
              </a:rPr>
              <a:t>- Defines species’ accessible area directly from occurrence coordinates.</a:t>
            </a:r>
            <a:endParaRPr lang="en-US" sz="2800" dirty="0">
              <a:ea typeface="Calibri"/>
              <a:cs typeface="Calibri"/>
            </a:endParaRPr>
          </a:p>
          <a:p>
            <a:pPr marL="571500" lvl="4" algn="l">
              <a:lnSpc>
                <a:spcPct val="150000"/>
              </a:lnSpc>
              <a:buFont typeface="Arial,Sans-Serif"/>
              <a:buChar char="•"/>
            </a:pPr>
            <a:r>
              <a:rPr lang="en-US" sz="2000" dirty="0">
                <a:ea typeface="Calibri"/>
                <a:cs typeface="Calibri"/>
              </a:rPr>
              <a:t>Constructs boundaries (e.g., convex or alpha hulls) and buffers using the spatial structure of the occurrence points (see Melton et al. 2022).</a:t>
            </a:r>
            <a:endParaRPr lang="en-US" sz="2800" dirty="0">
              <a:ea typeface="Calibri" panose="020F0502020204030204"/>
              <a:cs typeface="Calibri" panose="020F0502020204030204"/>
            </a:endParaRPr>
          </a:p>
          <a:p>
            <a:pPr marL="571500" indent="-571500" algn="l">
              <a:lnSpc>
                <a:spcPct val="150000"/>
              </a:lnSpc>
              <a:buFont typeface="Arial,Sans-Serif"/>
              <a:buChar char="•"/>
            </a:pPr>
            <a:endParaRPr lang="en-US" sz="2000" dirty="0">
              <a:ea typeface="Calibri"/>
              <a:cs typeface="Arial"/>
            </a:endParaRPr>
          </a:p>
        </p:txBody>
      </p:sp>
      <p:pic>
        <p:nvPicPr>
          <p:cNvPr id="6" name="Picture 5" descr="Level III Ecoregions">
            <a:extLst>
              <a:ext uri="{FF2B5EF4-FFF2-40B4-BE49-F238E27FC236}">
                <a16:creationId xmlns:a16="http://schemas.microsoft.com/office/drawing/2014/main" id="{6CB59436-3AAC-8A1A-785E-312E36911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475" y="2010639"/>
            <a:ext cx="6552221" cy="658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0071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3EE07-AE80-4446-374B-A1858E88B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CA904A-6231-EA29-5EBA-3215BC1BA1FB}"/>
              </a:ext>
            </a:extLst>
          </p:cNvPr>
          <p:cNvSpPr txBox="1"/>
          <p:nvPr/>
        </p:nvSpPr>
        <p:spPr>
          <a:xfrm>
            <a:off x="763160" y="1699560"/>
            <a:ext cx="7159664" cy="72122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514350" indent="-514350" algn="l">
              <a:lnSpc>
                <a:spcPct val="150000"/>
              </a:lnSpc>
              <a:buAutoNum type="arabicPeriod"/>
            </a:pPr>
            <a:r>
              <a:rPr lang="en-US" sz="2800" dirty="0">
                <a:ea typeface="+mn-lt"/>
                <a:cs typeface="+mn-lt"/>
              </a:rPr>
              <a:t>Create spatial boundary around species occurrences.</a:t>
            </a:r>
            <a:endParaRPr lang="en-US" sz="2800" b="1" dirty="0">
              <a:ea typeface="+mn-lt"/>
              <a:cs typeface="+mn-lt"/>
            </a:endParaRPr>
          </a:p>
          <a:p>
            <a:pPr marL="514350" indent="-514350" algn="l">
              <a:lnSpc>
                <a:spcPct val="150000"/>
              </a:lnSpc>
              <a:buAutoNum type="arabicPeriod"/>
            </a:pPr>
            <a:r>
              <a:rPr lang="en-US" sz="2800" b="1" dirty="0">
                <a:ea typeface="+mn-lt"/>
                <a:cs typeface="+mn-lt"/>
              </a:rPr>
              <a:t>Creating a Spatial Buffer Around Occurrence Alpha Hull</a:t>
            </a:r>
            <a:endParaRPr lang="en-US" b="1" dirty="0">
              <a:ea typeface="Calibri"/>
              <a:cs typeface="Calibri"/>
            </a:endParaRPr>
          </a:p>
          <a:p>
            <a:pPr marL="742950" lvl="1" indent="0" algn="l">
              <a:lnSpc>
                <a:spcPct val="150000"/>
              </a:lnSpc>
            </a:pPr>
            <a:r>
              <a:rPr lang="en-US" sz="2800" b="1" dirty="0">
                <a:ea typeface="+mn-lt"/>
                <a:cs typeface="+mn-lt"/>
              </a:rPr>
              <a:t>→ Measure pairwise distances between species occurrences.</a:t>
            </a:r>
            <a:br>
              <a:rPr lang="en-US" sz="2800" b="1" dirty="0">
                <a:ea typeface="+mn-lt"/>
                <a:cs typeface="+mn-lt"/>
              </a:rPr>
            </a:br>
            <a:r>
              <a:rPr lang="en-US" sz="2800" b="1" dirty="0">
                <a:ea typeface="+mn-lt"/>
                <a:cs typeface="+mn-lt"/>
              </a:rPr>
              <a:t> → Extract the 80th percentile distance as a buffer radius.</a:t>
            </a:r>
            <a:endParaRPr lang="en-US" sz="2800" b="1" dirty="0">
              <a:ea typeface="Calibri" panose="020F0502020204030204"/>
              <a:cs typeface="Calibri" panose="020F0502020204030204"/>
            </a:endParaRPr>
          </a:p>
          <a:p>
            <a:pPr marL="742950" indent="-742950" algn="l">
              <a:lnSpc>
                <a:spcPct val="150000"/>
              </a:lnSpc>
              <a:buAutoNum type="arabicPeriod"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effectLst/>
                <a:uFillTx/>
                <a:ea typeface="+mn-ea"/>
                <a:cs typeface="+mn-cs"/>
                <a:sym typeface="Helvetica Light"/>
              </a:rPr>
              <a:t>Obtain 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effectLst/>
                <a:uFillTx/>
                <a:ea typeface="+mn-ea"/>
                <a:cs typeface="Calibri Light"/>
                <a:sym typeface="Helvetica Light"/>
              </a:rPr>
              <a:t>g</a:t>
            </a:r>
            <a:r>
              <a:rPr lang="en-US" sz="2800" dirty="0">
                <a:cs typeface="Calibri Light"/>
              </a:rPr>
              <a:t>ridded abiotic data layers.</a:t>
            </a:r>
            <a:endParaRPr lang="en-US" sz="2800" dirty="0">
              <a:ea typeface="Calibri" panose="020F0502020204030204"/>
              <a:cs typeface="Calibri" panose="020F0502020204030204"/>
            </a:endParaRPr>
          </a:p>
          <a:p>
            <a:pPr marL="742950" indent="-742950" algn="l">
              <a:lnSpc>
                <a:spcPct val="150000"/>
              </a:lnSpc>
              <a:buAutoNum type="arabicPeriod"/>
            </a:pPr>
            <a:r>
              <a:rPr lang="en-US" sz="2800" dirty="0"/>
              <a:t>Crop layers to the shared accessible area.</a:t>
            </a:r>
            <a:endParaRPr lang="en-US" sz="2800" dirty="0">
              <a:ea typeface="Calibri" panose="020F0502020204030204"/>
              <a:cs typeface="Calibri" panose="020F0502020204030204"/>
            </a:endParaRPr>
          </a:p>
          <a:p>
            <a:pPr marL="742950" indent="-742950" algn="l">
              <a:lnSpc>
                <a:spcPct val="150000"/>
              </a:lnSpc>
              <a:buAutoNum type="arabicPeriod"/>
            </a:pPr>
            <a:r>
              <a:rPr lang="en-US" sz="2800" dirty="0"/>
              <a:t>Select layers for ecological niche modeling.</a:t>
            </a:r>
            <a:endParaRPr lang="en-US" sz="2800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97C52A-0883-FFDA-6C6C-BC602102064D}"/>
              </a:ext>
            </a:extLst>
          </p:cNvPr>
          <p:cNvSpPr txBox="1"/>
          <p:nvPr/>
        </p:nvSpPr>
        <p:spPr>
          <a:xfrm>
            <a:off x="126514" y="103275"/>
            <a:ext cx="11703525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.</a:t>
            </a:r>
            <a:r>
              <a:rPr lang="en-US" sz="5400" dirty="0">
                <a:solidFill>
                  <a:schemeClr val="accent1"/>
                </a:solidFill>
              </a:rPr>
              <a:t>Defining the Accessible Area in Practice</a:t>
            </a:r>
          </a:p>
        </p:txBody>
      </p:sp>
      <p:pic>
        <p:nvPicPr>
          <p:cNvPr id="2" name="Picture 1" descr="A map of the united states&#10;&#10;AI-generated content may be incorrect.">
            <a:extLst>
              <a:ext uri="{FF2B5EF4-FFF2-40B4-BE49-F238E27FC236}">
                <a16:creationId xmlns:a16="http://schemas.microsoft.com/office/drawing/2014/main" id="{12A35CA8-B575-F77C-F777-2EF0DCD14D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511" r="17557"/>
          <a:stretch>
            <a:fillRect/>
          </a:stretch>
        </p:blipFill>
        <p:spPr>
          <a:xfrm>
            <a:off x="7941714" y="1946325"/>
            <a:ext cx="8923553" cy="688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6589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72ED55-87B4-7C95-8694-FE4D216F5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95" y="1031867"/>
            <a:ext cx="16244852" cy="81011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F6AB6D-FDF5-B24D-557D-0E4C040FE969}"/>
              </a:ext>
            </a:extLst>
          </p:cNvPr>
          <p:cNvSpPr txBox="1"/>
          <p:nvPr/>
        </p:nvSpPr>
        <p:spPr>
          <a:xfrm>
            <a:off x="126514" y="103275"/>
            <a:ext cx="11703525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.</a:t>
            </a:r>
            <a:r>
              <a:rPr lang="en-US" sz="5400" dirty="0">
                <a:solidFill>
                  <a:schemeClr val="accent1"/>
                </a:solidFill>
              </a:rPr>
              <a:t>Defining the Accessible Area in Practice</a:t>
            </a:r>
          </a:p>
        </p:txBody>
      </p:sp>
    </p:spTree>
    <p:extLst>
      <p:ext uri="{BB962C8B-B14F-4D97-AF65-F5344CB8AC3E}">
        <p14:creationId xmlns:p14="http://schemas.microsoft.com/office/powerpoint/2010/main" val="186663751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3D471-6C9D-B039-A4E8-D168DCB67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DD2F797-3C41-CA40-DF97-A501135C9E0D}"/>
              </a:ext>
            </a:extLst>
          </p:cNvPr>
          <p:cNvSpPr txBox="1"/>
          <p:nvPr/>
        </p:nvSpPr>
        <p:spPr>
          <a:xfrm>
            <a:off x="763160" y="1699560"/>
            <a:ext cx="7159664" cy="59195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514350" indent="-514350" algn="l">
              <a:lnSpc>
                <a:spcPct val="150000"/>
              </a:lnSpc>
              <a:buAutoNum type="arabicPeriod"/>
            </a:pPr>
            <a:r>
              <a:rPr lang="en-US" sz="2800" dirty="0">
                <a:ea typeface="+mn-lt"/>
                <a:cs typeface="+mn-lt"/>
              </a:rPr>
              <a:t>Creating a Spatial Buffer Around Occurrence Convex Hull</a:t>
            </a:r>
            <a:endParaRPr lang="en-US">
              <a:ea typeface="Calibri"/>
              <a:cs typeface="Calibri"/>
            </a:endParaRPr>
          </a:p>
          <a:p>
            <a:pPr marL="742950" lvl="1" indent="0" algn="l">
              <a:lnSpc>
                <a:spcPct val="150000"/>
              </a:lnSpc>
            </a:pPr>
            <a:r>
              <a:rPr lang="en-US" sz="2800" dirty="0">
                <a:ea typeface="+mn-lt"/>
                <a:cs typeface="+mn-lt"/>
              </a:rPr>
              <a:t>→ Measure pairwise distances between species occurrences.</a:t>
            </a:r>
            <a:br>
              <a:rPr lang="en-US" sz="2800" dirty="0">
                <a:ea typeface="+mn-lt"/>
                <a:cs typeface="+mn-lt"/>
              </a:rPr>
            </a:br>
            <a:r>
              <a:rPr lang="en-US" sz="2800" dirty="0">
                <a:ea typeface="+mn-lt"/>
                <a:cs typeface="+mn-lt"/>
              </a:rPr>
              <a:t> → Extract the 80th percentile distance as a buffer radius.</a:t>
            </a:r>
            <a:endParaRPr lang="en-US" sz="2800" dirty="0">
              <a:ea typeface="Calibri" panose="020F0502020204030204"/>
              <a:cs typeface="Calibri" panose="020F0502020204030204"/>
            </a:endParaRPr>
          </a:p>
          <a:p>
            <a:pPr marL="742950" indent="-742950" algn="l">
              <a:lnSpc>
                <a:spcPct val="150000"/>
              </a:lnSpc>
              <a:buAutoNum type="arabicPeriod"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effectLst/>
                <a:uFillTx/>
                <a:ea typeface="+mn-ea"/>
                <a:cs typeface="+mn-cs"/>
                <a:sym typeface="Helvetica Light"/>
              </a:rPr>
              <a:t>Obtain </a:t>
            </a:r>
            <a:r>
              <a:rPr kumimoji="0" lang="en-US" sz="2800" b="1" i="0" u="none" strike="noStrike" cap="none" spc="0" normalizeH="0" baseline="0" dirty="0">
                <a:ln>
                  <a:noFill/>
                </a:ln>
                <a:effectLst/>
                <a:uFillTx/>
                <a:ea typeface="+mn-ea"/>
                <a:cs typeface="Calibri Light"/>
                <a:sym typeface="Helvetica Light"/>
              </a:rPr>
              <a:t>g</a:t>
            </a:r>
            <a:r>
              <a:rPr lang="en-US" sz="2800" b="1" dirty="0">
                <a:cs typeface="Calibri Light"/>
              </a:rPr>
              <a:t>ridded abiotic data layers.</a:t>
            </a:r>
            <a:endParaRPr lang="en-US" sz="2800" b="1" dirty="0">
              <a:ea typeface="Calibri" panose="020F0502020204030204"/>
              <a:cs typeface="Calibri" panose="020F0502020204030204"/>
            </a:endParaRPr>
          </a:p>
          <a:p>
            <a:pPr marL="742950" indent="-742950" algn="l">
              <a:lnSpc>
                <a:spcPct val="150000"/>
              </a:lnSpc>
              <a:buAutoNum type="arabicPeriod"/>
            </a:pPr>
            <a:r>
              <a:rPr lang="en-US" sz="2800" dirty="0"/>
              <a:t>Crop layers to the shared accessible area.</a:t>
            </a:r>
            <a:endParaRPr lang="en-US" sz="2800" dirty="0">
              <a:ea typeface="Calibri" panose="020F0502020204030204"/>
              <a:cs typeface="Calibri" panose="020F0502020204030204"/>
            </a:endParaRPr>
          </a:p>
          <a:p>
            <a:pPr marL="742950" indent="-742950" algn="l">
              <a:lnSpc>
                <a:spcPct val="150000"/>
              </a:lnSpc>
              <a:buAutoNum type="arabicPeriod"/>
            </a:pPr>
            <a:r>
              <a:rPr lang="en-US" sz="2800" dirty="0"/>
              <a:t>Select layers for ecological niche modeling.</a:t>
            </a:r>
            <a:endParaRPr lang="en-US" sz="2800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F62716-670D-939B-25E6-612740A4F0EA}"/>
              </a:ext>
            </a:extLst>
          </p:cNvPr>
          <p:cNvSpPr txBox="1"/>
          <p:nvPr/>
        </p:nvSpPr>
        <p:spPr>
          <a:xfrm>
            <a:off x="126514" y="103275"/>
            <a:ext cx="11703525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.</a:t>
            </a:r>
            <a:r>
              <a:rPr lang="en-US" sz="5400" dirty="0">
                <a:solidFill>
                  <a:schemeClr val="accent1"/>
                </a:solidFill>
              </a:rPr>
              <a:t>Defining the Accessible Area in Practice</a:t>
            </a:r>
          </a:p>
        </p:txBody>
      </p:sp>
      <p:pic>
        <p:nvPicPr>
          <p:cNvPr id="3" name="Picture 2" descr="Data mining resources for species distribution modeling and macroecology -  blog">
            <a:extLst>
              <a:ext uri="{FF2B5EF4-FFF2-40B4-BE49-F238E27FC236}">
                <a16:creationId xmlns:a16="http://schemas.microsoft.com/office/drawing/2014/main" id="{7A2CD991-411D-8DA9-E5F1-09DB8B03D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647" y="1096910"/>
            <a:ext cx="7489114" cy="1207699"/>
          </a:xfrm>
          <a:prstGeom prst="rect">
            <a:avLst/>
          </a:prstGeom>
        </p:spPr>
      </p:pic>
      <p:pic>
        <p:nvPicPr>
          <p:cNvPr id="4" name="Picture 3" descr="World bioclimatic Data downloading, analysis and visualization | by Hafez  Ahmad | Medium">
            <a:extLst>
              <a:ext uri="{FF2B5EF4-FFF2-40B4-BE49-F238E27FC236}">
                <a16:creationId xmlns:a16="http://schemas.microsoft.com/office/drawing/2014/main" id="{B590B5DD-DE86-ACEF-C016-AC8C4CBEF3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8" r="23636"/>
          <a:stretch>
            <a:fillRect/>
          </a:stretch>
        </p:blipFill>
        <p:spPr>
          <a:xfrm>
            <a:off x="9247819" y="2443573"/>
            <a:ext cx="7148956" cy="706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033847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1524</TotalTime>
  <Words>1192</Words>
  <Application>Microsoft Office PowerPoint</Application>
  <PresentationFormat>Custom</PresentationFormat>
  <Paragraphs>211</Paragraphs>
  <Slides>15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ENM Crash Course:  Data Cleaning and Processing</dc:title>
  <cp:lastModifiedBy>Michelle Gaynor</cp:lastModifiedBy>
  <cp:revision>322</cp:revision>
  <dcterms:modified xsi:type="dcterms:W3CDTF">2025-07-25T17:49:20Z</dcterms:modified>
</cp:coreProperties>
</file>